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60" r:id="rId3"/>
    <p:sldId id="278" r:id="rId4"/>
    <p:sldId id="279" r:id="rId5"/>
    <p:sldId id="280" r:id="rId6"/>
    <p:sldId id="283" r:id="rId7"/>
    <p:sldId id="286" r:id="rId8"/>
    <p:sldId id="285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9EAA7D-C724-4617-A669-6A0CDDA8A29A}" type="doc">
      <dgm:prSet loTypeId="urn:microsoft.com/office/officeart/2005/8/layout/cycle8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330701-11FA-484E-ADFF-E52E3DFD0320}">
      <dgm:prSet phldrT="[Text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Ұлттық стандарт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50EC56-FB46-4B89-9953-A6A02D973A28}" type="parTrans" cxnId="{20B18146-C4B1-432C-942C-1271FDF57B26}">
      <dgm:prSet/>
      <dgm:spPr/>
      <dgm:t>
        <a:bodyPr/>
        <a:lstStyle/>
        <a:p>
          <a:endParaRPr lang="en-US"/>
        </a:p>
      </dgm:t>
    </dgm:pt>
    <dgm:pt modelId="{56FB26AE-0276-4EB9-9E6A-EE71CFA4660B}" type="sibTrans" cxnId="{20B18146-C4B1-432C-942C-1271FDF57B26}">
      <dgm:prSet/>
      <dgm:spPr/>
      <dgm:t>
        <a:bodyPr/>
        <a:lstStyle/>
        <a:p>
          <a:endParaRPr lang="en-US"/>
        </a:p>
      </dgm:t>
    </dgm:pt>
    <dgm:pt modelId="{BACB7E24-CFEF-48E2-ACC6-FF6F1BAEC2E7}">
      <dgm:prSet phldrT="[Text]" custT="1"/>
      <dgm:spPr/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Бірүлгі бағдарлама 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B03348-9ECB-4051-9C73-BF5795312B50}" type="parTrans" cxnId="{B76A15FE-F913-4B37-AF36-E46AFA7347F2}">
      <dgm:prSet/>
      <dgm:spPr/>
      <dgm:t>
        <a:bodyPr/>
        <a:lstStyle/>
        <a:p>
          <a:endParaRPr lang="en-US"/>
        </a:p>
      </dgm:t>
    </dgm:pt>
    <dgm:pt modelId="{F8975448-5B6C-49A8-B655-3DC39AAB6C0D}" type="sibTrans" cxnId="{B76A15FE-F913-4B37-AF36-E46AFA7347F2}">
      <dgm:prSet/>
      <dgm:spPr/>
      <dgm:t>
        <a:bodyPr/>
        <a:lstStyle/>
        <a:p>
          <a:endParaRPr lang="en-US"/>
        </a:p>
      </dgm:t>
    </dgm:pt>
    <dgm:pt modelId="{C7F39717-CC52-4F98-9CEA-14FA4D19DA13}">
      <dgm:prSet phldrT="[Text]" custT="1"/>
      <dgm:spPr/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Оқулық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D75354-9AB4-4F77-87B2-C15F429C8057}" type="parTrans" cxnId="{3F3E1A65-0367-4BE1-BBD9-5AEFB9A9078A}">
      <dgm:prSet/>
      <dgm:spPr/>
      <dgm:t>
        <a:bodyPr/>
        <a:lstStyle/>
        <a:p>
          <a:endParaRPr lang="en-US"/>
        </a:p>
      </dgm:t>
    </dgm:pt>
    <dgm:pt modelId="{17D73E2C-D220-45D0-843A-99B46D57B9F1}" type="sibTrans" cxnId="{3F3E1A65-0367-4BE1-BBD9-5AEFB9A9078A}">
      <dgm:prSet/>
      <dgm:spPr/>
      <dgm:t>
        <a:bodyPr/>
        <a:lstStyle/>
        <a:p>
          <a:endParaRPr lang="en-US"/>
        </a:p>
      </dgm:t>
    </dgm:pt>
    <dgm:pt modelId="{64F6F52D-A5E6-4699-BF53-4855486C23C5}" type="pres">
      <dgm:prSet presAssocID="{9A9EAA7D-C724-4617-A669-6A0CDDA8A2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970D18-37DD-4DD1-B705-E7662ACEEFA4}" type="pres">
      <dgm:prSet presAssocID="{9A9EAA7D-C724-4617-A669-6A0CDDA8A29A}" presName="wedge1" presStyleLbl="node1" presStyleIdx="0" presStyleCnt="3" custScaleX="111004"/>
      <dgm:spPr/>
      <dgm:t>
        <a:bodyPr/>
        <a:lstStyle/>
        <a:p>
          <a:endParaRPr lang="en-US"/>
        </a:p>
      </dgm:t>
    </dgm:pt>
    <dgm:pt modelId="{DFF52FC3-AE32-4F55-A0DC-44892D6265E7}" type="pres">
      <dgm:prSet presAssocID="{9A9EAA7D-C724-4617-A669-6A0CDDA8A29A}" presName="dummy1a" presStyleCnt="0"/>
      <dgm:spPr/>
    </dgm:pt>
    <dgm:pt modelId="{8F8350A5-2020-479D-978F-0CC746733361}" type="pres">
      <dgm:prSet presAssocID="{9A9EAA7D-C724-4617-A669-6A0CDDA8A29A}" presName="dummy1b" presStyleCnt="0"/>
      <dgm:spPr/>
    </dgm:pt>
    <dgm:pt modelId="{CB84A8F6-8F9B-4A42-898A-CF321C52D68A}" type="pres">
      <dgm:prSet presAssocID="{9A9EAA7D-C724-4617-A669-6A0CDDA8A29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9D8CC-8F1A-45D4-9E86-4213FBDE6D61}" type="pres">
      <dgm:prSet presAssocID="{9A9EAA7D-C724-4617-A669-6A0CDDA8A29A}" presName="wedge2" presStyleLbl="node1" presStyleIdx="1" presStyleCnt="3" custScaleX="107786"/>
      <dgm:spPr/>
      <dgm:t>
        <a:bodyPr/>
        <a:lstStyle/>
        <a:p>
          <a:endParaRPr lang="en-US"/>
        </a:p>
      </dgm:t>
    </dgm:pt>
    <dgm:pt modelId="{479E2DA2-142F-47BA-B6D3-7DFB844E3DC9}" type="pres">
      <dgm:prSet presAssocID="{9A9EAA7D-C724-4617-A669-6A0CDDA8A29A}" presName="dummy2a" presStyleCnt="0"/>
      <dgm:spPr/>
    </dgm:pt>
    <dgm:pt modelId="{25E4AF0D-CE8B-41E3-A369-346CA31CD771}" type="pres">
      <dgm:prSet presAssocID="{9A9EAA7D-C724-4617-A669-6A0CDDA8A29A}" presName="dummy2b" presStyleCnt="0"/>
      <dgm:spPr/>
    </dgm:pt>
    <dgm:pt modelId="{48D28232-14EB-4715-854A-56F461C7624B}" type="pres">
      <dgm:prSet presAssocID="{9A9EAA7D-C724-4617-A669-6A0CDDA8A29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A68A2-F550-4D8F-ADC7-F6241A3B3FA6}" type="pres">
      <dgm:prSet presAssocID="{9A9EAA7D-C724-4617-A669-6A0CDDA8A29A}" presName="wedge3" presStyleLbl="node1" presStyleIdx="2" presStyleCnt="3"/>
      <dgm:spPr/>
      <dgm:t>
        <a:bodyPr/>
        <a:lstStyle/>
        <a:p>
          <a:endParaRPr lang="en-US"/>
        </a:p>
      </dgm:t>
    </dgm:pt>
    <dgm:pt modelId="{C8115877-002D-42EE-8167-77A4F5516CE5}" type="pres">
      <dgm:prSet presAssocID="{9A9EAA7D-C724-4617-A669-6A0CDDA8A29A}" presName="dummy3a" presStyleCnt="0"/>
      <dgm:spPr/>
    </dgm:pt>
    <dgm:pt modelId="{58769000-E72E-4B8C-B7F3-FB3FF899CE16}" type="pres">
      <dgm:prSet presAssocID="{9A9EAA7D-C724-4617-A669-6A0CDDA8A29A}" presName="dummy3b" presStyleCnt="0"/>
      <dgm:spPr/>
    </dgm:pt>
    <dgm:pt modelId="{559BD93E-1C37-4CC8-B5A3-03BE0B094AEB}" type="pres">
      <dgm:prSet presAssocID="{9A9EAA7D-C724-4617-A669-6A0CDDA8A29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4C460-A92A-4BB6-9E99-DD6CA29FF019}" type="pres">
      <dgm:prSet presAssocID="{56FB26AE-0276-4EB9-9E6A-EE71CFA4660B}" presName="arrowWedge1" presStyleLbl="fgSibTrans2D1" presStyleIdx="0" presStyleCnt="3" custScaleX="98862"/>
      <dgm:spPr/>
    </dgm:pt>
    <dgm:pt modelId="{4DA72A91-24AA-4908-A1F1-95072E731060}" type="pres">
      <dgm:prSet presAssocID="{F8975448-5B6C-49A8-B655-3DC39AAB6C0D}" presName="arrowWedge2" presStyleLbl="fgSibTrans2D1" presStyleIdx="1" presStyleCnt="3"/>
      <dgm:spPr/>
    </dgm:pt>
    <dgm:pt modelId="{065CD5A9-7167-4422-A710-BDBF26F0F70D}" type="pres">
      <dgm:prSet presAssocID="{17D73E2C-D220-45D0-843A-99B46D57B9F1}" presName="arrowWedge3" presStyleLbl="fgSibTrans2D1" presStyleIdx="2" presStyleCnt="3"/>
      <dgm:spPr/>
    </dgm:pt>
  </dgm:ptLst>
  <dgm:cxnLst>
    <dgm:cxn modelId="{3F3E1A65-0367-4BE1-BBD9-5AEFB9A9078A}" srcId="{9A9EAA7D-C724-4617-A669-6A0CDDA8A29A}" destId="{C7F39717-CC52-4F98-9CEA-14FA4D19DA13}" srcOrd="2" destOrd="0" parTransId="{31D75354-9AB4-4F77-87B2-C15F429C8057}" sibTransId="{17D73E2C-D220-45D0-843A-99B46D57B9F1}"/>
    <dgm:cxn modelId="{06879BCD-283A-4BCF-B261-E5EF7DABF61B}" type="presOf" srcId="{22330701-11FA-484E-ADFF-E52E3DFD0320}" destId="{CB84A8F6-8F9B-4A42-898A-CF321C52D68A}" srcOrd="1" destOrd="0" presId="urn:microsoft.com/office/officeart/2005/8/layout/cycle8"/>
    <dgm:cxn modelId="{F089020A-9683-4826-8E4B-443299C6A1AE}" type="presOf" srcId="{C7F39717-CC52-4F98-9CEA-14FA4D19DA13}" destId="{6E8A68A2-F550-4D8F-ADC7-F6241A3B3FA6}" srcOrd="0" destOrd="0" presId="urn:microsoft.com/office/officeart/2005/8/layout/cycle8"/>
    <dgm:cxn modelId="{B76A15FE-F913-4B37-AF36-E46AFA7347F2}" srcId="{9A9EAA7D-C724-4617-A669-6A0CDDA8A29A}" destId="{BACB7E24-CFEF-48E2-ACC6-FF6F1BAEC2E7}" srcOrd="1" destOrd="0" parTransId="{F6B03348-9ECB-4051-9C73-BF5795312B50}" sibTransId="{F8975448-5B6C-49A8-B655-3DC39AAB6C0D}"/>
    <dgm:cxn modelId="{C845C345-E69A-4794-93C8-0649C426FFC2}" type="presOf" srcId="{BACB7E24-CFEF-48E2-ACC6-FF6F1BAEC2E7}" destId="{48D28232-14EB-4715-854A-56F461C7624B}" srcOrd="1" destOrd="0" presId="urn:microsoft.com/office/officeart/2005/8/layout/cycle8"/>
    <dgm:cxn modelId="{23DE751E-EEEF-46C4-892C-E3E3A843FACE}" type="presOf" srcId="{9A9EAA7D-C724-4617-A669-6A0CDDA8A29A}" destId="{64F6F52D-A5E6-4699-BF53-4855486C23C5}" srcOrd="0" destOrd="0" presId="urn:microsoft.com/office/officeart/2005/8/layout/cycle8"/>
    <dgm:cxn modelId="{70C7EFD2-1913-4EF5-93B3-9C9138D54FE1}" type="presOf" srcId="{C7F39717-CC52-4F98-9CEA-14FA4D19DA13}" destId="{559BD93E-1C37-4CC8-B5A3-03BE0B094AEB}" srcOrd="1" destOrd="0" presId="urn:microsoft.com/office/officeart/2005/8/layout/cycle8"/>
    <dgm:cxn modelId="{20B18146-C4B1-432C-942C-1271FDF57B26}" srcId="{9A9EAA7D-C724-4617-A669-6A0CDDA8A29A}" destId="{22330701-11FA-484E-ADFF-E52E3DFD0320}" srcOrd="0" destOrd="0" parTransId="{5F50EC56-FB46-4B89-9953-A6A02D973A28}" sibTransId="{56FB26AE-0276-4EB9-9E6A-EE71CFA4660B}"/>
    <dgm:cxn modelId="{EA80D041-16FA-438A-9E8C-8CE72F24B83B}" type="presOf" srcId="{BACB7E24-CFEF-48E2-ACC6-FF6F1BAEC2E7}" destId="{E1C9D8CC-8F1A-45D4-9E86-4213FBDE6D61}" srcOrd="0" destOrd="0" presId="urn:microsoft.com/office/officeart/2005/8/layout/cycle8"/>
    <dgm:cxn modelId="{B8881E6A-9DCB-40B7-8939-D164CCE41837}" type="presOf" srcId="{22330701-11FA-484E-ADFF-E52E3DFD0320}" destId="{10970D18-37DD-4DD1-B705-E7662ACEEFA4}" srcOrd="0" destOrd="0" presId="urn:microsoft.com/office/officeart/2005/8/layout/cycle8"/>
    <dgm:cxn modelId="{82C7DABF-B727-4CC3-A023-547CC2F82320}" type="presParOf" srcId="{64F6F52D-A5E6-4699-BF53-4855486C23C5}" destId="{10970D18-37DD-4DD1-B705-E7662ACEEFA4}" srcOrd="0" destOrd="0" presId="urn:microsoft.com/office/officeart/2005/8/layout/cycle8"/>
    <dgm:cxn modelId="{B1423029-AB6E-47E6-BCEC-93C6A9689BD4}" type="presParOf" srcId="{64F6F52D-A5E6-4699-BF53-4855486C23C5}" destId="{DFF52FC3-AE32-4F55-A0DC-44892D6265E7}" srcOrd="1" destOrd="0" presId="urn:microsoft.com/office/officeart/2005/8/layout/cycle8"/>
    <dgm:cxn modelId="{A681521D-F606-4E41-999F-53D723FD7100}" type="presParOf" srcId="{64F6F52D-A5E6-4699-BF53-4855486C23C5}" destId="{8F8350A5-2020-479D-978F-0CC746733361}" srcOrd="2" destOrd="0" presId="urn:microsoft.com/office/officeart/2005/8/layout/cycle8"/>
    <dgm:cxn modelId="{7F607BC6-302D-4E54-AD4D-5B7E25D4B568}" type="presParOf" srcId="{64F6F52D-A5E6-4699-BF53-4855486C23C5}" destId="{CB84A8F6-8F9B-4A42-898A-CF321C52D68A}" srcOrd="3" destOrd="0" presId="urn:microsoft.com/office/officeart/2005/8/layout/cycle8"/>
    <dgm:cxn modelId="{0A045A91-183E-4DB3-913B-950DA103D31B}" type="presParOf" srcId="{64F6F52D-A5E6-4699-BF53-4855486C23C5}" destId="{E1C9D8CC-8F1A-45D4-9E86-4213FBDE6D61}" srcOrd="4" destOrd="0" presId="urn:microsoft.com/office/officeart/2005/8/layout/cycle8"/>
    <dgm:cxn modelId="{304939C0-FC68-45AC-9A75-CAD6E48527D8}" type="presParOf" srcId="{64F6F52D-A5E6-4699-BF53-4855486C23C5}" destId="{479E2DA2-142F-47BA-B6D3-7DFB844E3DC9}" srcOrd="5" destOrd="0" presId="urn:microsoft.com/office/officeart/2005/8/layout/cycle8"/>
    <dgm:cxn modelId="{7248F572-5527-495E-9AAC-2146A17D2353}" type="presParOf" srcId="{64F6F52D-A5E6-4699-BF53-4855486C23C5}" destId="{25E4AF0D-CE8B-41E3-A369-346CA31CD771}" srcOrd="6" destOrd="0" presId="urn:microsoft.com/office/officeart/2005/8/layout/cycle8"/>
    <dgm:cxn modelId="{730F529E-82B6-4BAF-98F3-91B7BC908F17}" type="presParOf" srcId="{64F6F52D-A5E6-4699-BF53-4855486C23C5}" destId="{48D28232-14EB-4715-854A-56F461C7624B}" srcOrd="7" destOrd="0" presId="urn:microsoft.com/office/officeart/2005/8/layout/cycle8"/>
    <dgm:cxn modelId="{D1A48DEE-09D0-4D93-88EE-4265D8B09704}" type="presParOf" srcId="{64F6F52D-A5E6-4699-BF53-4855486C23C5}" destId="{6E8A68A2-F550-4D8F-ADC7-F6241A3B3FA6}" srcOrd="8" destOrd="0" presId="urn:microsoft.com/office/officeart/2005/8/layout/cycle8"/>
    <dgm:cxn modelId="{B14E0999-7AE5-4D90-90C7-04D03CDE6F70}" type="presParOf" srcId="{64F6F52D-A5E6-4699-BF53-4855486C23C5}" destId="{C8115877-002D-42EE-8167-77A4F5516CE5}" srcOrd="9" destOrd="0" presId="urn:microsoft.com/office/officeart/2005/8/layout/cycle8"/>
    <dgm:cxn modelId="{9BF04851-4512-475B-A325-B9E151C74E95}" type="presParOf" srcId="{64F6F52D-A5E6-4699-BF53-4855486C23C5}" destId="{58769000-E72E-4B8C-B7F3-FB3FF899CE16}" srcOrd="10" destOrd="0" presId="urn:microsoft.com/office/officeart/2005/8/layout/cycle8"/>
    <dgm:cxn modelId="{A92DB9C3-BD8B-42C7-9E33-57E1F8CAA32E}" type="presParOf" srcId="{64F6F52D-A5E6-4699-BF53-4855486C23C5}" destId="{559BD93E-1C37-4CC8-B5A3-03BE0B094AEB}" srcOrd="11" destOrd="0" presId="urn:microsoft.com/office/officeart/2005/8/layout/cycle8"/>
    <dgm:cxn modelId="{D93EABF3-2EA4-4735-84D8-53D46FF30BC5}" type="presParOf" srcId="{64F6F52D-A5E6-4699-BF53-4855486C23C5}" destId="{76B4C460-A92A-4BB6-9E99-DD6CA29FF019}" srcOrd="12" destOrd="0" presId="urn:microsoft.com/office/officeart/2005/8/layout/cycle8"/>
    <dgm:cxn modelId="{4D12D625-D104-49C2-8CA5-54706E301A83}" type="presParOf" srcId="{64F6F52D-A5E6-4699-BF53-4855486C23C5}" destId="{4DA72A91-24AA-4908-A1F1-95072E731060}" srcOrd="13" destOrd="0" presId="urn:microsoft.com/office/officeart/2005/8/layout/cycle8"/>
    <dgm:cxn modelId="{9C6AFDE1-DEB9-4082-A988-466786DF4D20}" type="presParOf" srcId="{64F6F52D-A5E6-4699-BF53-4855486C23C5}" destId="{065CD5A9-7167-4422-A710-BDBF26F0F70D}" srcOrd="14" destOrd="0" presId="urn:microsoft.com/office/officeart/2005/8/layout/cycle8"/>
  </dgm:cxnLst>
  <dgm:bg>
    <a:noFill/>
  </dgm:bg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8CF3AE-8E0A-4703-AB62-EF0470307C8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81237F-4D37-4749-95D9-050F4E41089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3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Кірме тест</a:t>
          </a:r>
          <a:endParaRPr lang="ru-RU" sz="36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C630E6-0472-46B2-BD28-F5DB5782D8C4}" type="parTrans" cxnId="{D9721298-6B68-49BD-9498-58C0D9D582CE}">
      <dgm:prSet/>
      <dgm:spPr/>
      <dgm:t>
        <a:bodyPr/>
        <a:lstStyle/>
        <a:p>
          <a:endParaRPr lang="ru-RU"/>
        </a:p>
      </dgm:t>
    </dgm:pt>
    <dgm:pt modelId="{6E003AA1-6391-447F-98F7-DA07433FA76B}" type="sibTrans" cxnId="{D9721298-6B68-49BD-9498-58C0D9D582CE}">
      <dgm:prSet/>
      <dgm:spPr/>
      <dgm:t>
        <a:bodyPr/>
        <a:lstStyle/>
        <a:p>
          <a:endParaRPr lang="ru-RU"/>
        </a:p>
      </dgm:t>
    </dgm:pt>
    <dgm:pt modelId="{8D394AF3-DA24-4CA8-B89F-D9C1E81A05CA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Топтар</a:t>
          </a:r>
          <a:endParaRPr lang="en-US" sz="2800" b="1" dirty="0" smtClean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ды құру</a:t>
          </a:r>
          <a:endParaRPr lang="ru-RU" sz="28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0B6D83-3F58-45CE-BB3E-3A2A41D1767E}" type="parTrans" cxnId="{C3EC1E59-B56B-4365-9FB6-E05F09150A98}">
      <dgm:prSet/>
      <dgm:spPr/>
      <dgm:t>
        <a:bodyPr/>
        <a:lstStyle/>
        <a:p>
          <a:endParaRPr lang="ru-RU"/>
        </a:p>
      </dgm:t>
    </dgm:pt>
    <dgm:pt modelId="{6CD14047-B610-4F22-AADB-67C84B931DC2}" type="sibTrans" cxnId="{C3EC1E59-B56B-4365-9FB6-E05F09150A98}">
      <dgm:prSet/>
      <dgm:spPr/>
      <dgm:t>
        <a:bodyPr/>
        <a:lstStyle/>
        <a:p>
          <a:endParaRPr lang="ru-RU"/>
        </a:p>
      </dgm:t>
    </dgm:pt>
    <dgm:pt modelId="{2B1A4930-B020-4D5B-9F82-E95F9888A206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Тізім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8B4EDD-ECE9-4067-A344-7C357747B368}" type="parTrans" cxnId="{1DA53501-CA66-4719-BF97-875C49962070}">
      <dgm:prSet/>
      <dgm:spPr/>
      <dgm:t>
        <a:bodyPr/>
        <a:lstStyle/>
        <a:p>
          <a:endParaRPr lang="ru-RU"/>
        </a:p>
      </dgm:t>
    </dgm:pt>
    <dgm:pt modelId="{88481591-BE6D-4145-BF51-9A19ACC8F81C}" type="sibTrans" cxnId="{1DA53501-CA66-4719-BF97-875C49962070}">
      <dgm:prSet/>
      <dgm:spPr/>
      <dgm:t>
        <a:bodyPr/>
        <a:lstStyle/>
        <a:p>
          <a:endParaRPr lang="ru-RU"/>
        </a:p>
      </dgm:t>
    </dgm:pt>
    <dgm:pt modelId="{8A7F2130-5015-4BDE-87D3-695D5D876F12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3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Сауалнама №1</a:t>
          </a:r>
          <a:endParaRPr lang="ru-RU" sz="36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BDE4C7-ABC7-4BF0-8CF8-A80F685B3883}" type="parTrans" cxnId="{5979AEC2-EBBC-4759-A7CA-DE352E29399A}">
      <dgm:prSet/>
      <dgm:spPr/>
      <dgm:t>
        <a:bodyPr/>
        <a:lstStyle/>
        <a:p>
          <a:endParaRPr lang="ru-RU"/>
        </a:p>
      </dgm:t>
    </dgm:pt>
    <dgm:pt modelId="{7B282161-9A44-4C7D-8F9E-5F054CC30485}" type="sibTrans" cxnId="{5979AEC2-EBBC-4759-A7CA-DE352E29399A}">
      <dgm:prSet/>
      <dgm:spPr/>
      <dgm:t>
        <a:bodyPr/>
        <a:lstStyle/>
        <a:p>
          <a:endParaRPr lang="ru-RU"/>
        </a:p>
      </dgm:t>
    </dgm:pt>
    <dgm:pt modelId="{29001E72-113E-4A21-BDD6-6A3AB1866C9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3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Аралық сынақ</a:t>
          </a:r>
          <a:endParaRPr lang="ru-RU" sz="36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1B8ACF-01A0-4827-9574-8B5C4AF7FE6E}" type="parTrans" cxnId="{9F406AC8-2DF1-4CCB-BAD8-F6C2C4FBB5DF}">
      <dgm:prSet/>
      <dgm:spPr/>
      <dgm:t>
        <a:bodyPr/>
        <a:lstStyle/>
        <a:p>
          <a:endParaRPr lang="ru-RU"/>
        </a:p>
      </dgm:t>
    </dgm:pt>
    <dgm:pt modelId="{E9A8E5BE-506F-43D2-A3F5-FFA289DCDDBC}" type="sibTrans" cxnId="{9F406AC8-2DF1-4CCB-BAD8-F6C2C4FBB5DF}">
      <dgm:prSet/>
      <dgm:spPr/>
      <dgm:t>
        <a:bodyPr/>
        <a:lstStyle/>
        <a:p>
          <a:endParaRPr lang="ru-RU"/>
        </a:p>
      </dgm:t>
    </dgm:pt>
    <dgm:pt modelId="{96CEC144-7A5F-438A-AF27-FA80B73B08B7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Хаттама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7EDFC8-D501-4715-8F39-A90C452EAFED}" type="parTrans" cxnId="{DDDF0023-4D4D-4EDA-AB64-29C83E4A53CF}">
      <dgm:prSet/>
      <dgm:spPr/>
      <dgm:t>
        <a:bodyPr/>
        <a:lstStyle/>
        <a:p>
          <a:endParaRPr lang="ru-RU"/>
        </a:p>
      </dgm:t>
    </dgm:pt>
    <dgm:pt modelId="{81A9E97A-AC2E-4EEE-B656-569E4C2257B4}" type="sibTrans" cxnId="{DDDF0023-4D4D-4EDA-AB64-29C83E4A53CF}">
      <dgm:prSet/>
      <dgm:spPr/>
      <dgm:t>
        <a:bodyPr/>
        <a:lstStyle/>
        <a:p>
          <a:endParaRPr lang="ru-RU"/>
        </a:p>
      </dgm:t>
    </dgm:pt>
    <dgm:pt modelId="{50D97C95-7D48-4FE8-AF44-CB2A5F9DE24E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Есеп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9B695B-8CF2-4867-875B-AC8A0CBE707D}" type="parTrans" cxnId="{246D8337-B9C2-4DAE-8095-2B2D1DF2B9EB}">
      <dgm:prSet/>
      <dgm:spPr/>
      <dgm:t>
        <a:bodyPr/>
        <a:lstStyle/>
        <a:p>
          <a:endParaRPr lang="ru-RU"/>
        </a:p>
      </dgm:t>
    </dgm:pt>
    <dgm:pt modelId="{9C3475D1-0896-4B58-BB78-32347C51DDD3}" type="sibTrans" cxnId="{246D8337-B9C2-4DAE-8095-2B2D1DF2B9EB}">
      <dgm:prSet/>
      <dgm:spPr/>
      <dgm:t>
        <a:bodyPr/>
        <a:lstStyle/>
        <a:p>
          <a:endParaRPr lang="ru-RU"/>
        </a:p>
      </dgm:t>
    </dgm:pt>
    <dgm:pt modelId="{EF9186F4-3B74-48DE-AA2E-D885FACF053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Тақырып</a:t>
          </a:r>
        </a:p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тық бақылу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FEB99A-904A-4E9E-8E8E-EC72F762C47B}" type="sibTrans" cxnId="{BEB9F4F8-9F89-4384-A9D0-70C0FB3572F8}">
      <dgm:prSet/>
      <dgm:spPr/>
      <dgm:t>
        <a:bodyPr/>
        <a:lstStyle/>
        <a:p>
          <a:endParaRPr lang="ru-RU"/>
        </a:p>
      </dgm:t>
    </dgm:pt>
    <dgm:pt modelId="{95113F41-FB04-4559-836A-3DB8CA5B73F7}" type="parTrans" cxnId="{BEB9F4F8-9F89-4384-A9D0-70C0FB3572F8}">
      <dgm:prSet/>
      <dgm:spPr/>
      <dgm:t>
        <a:bodyPr/>
        <a:lstStyle/>
        <a:p>
          <a:endParaRPr lang="ru-RU"/>
        </a:p>
      </dgm:t>
    </dgm:pt>
    <dgm:pt modelId="{F81808F5-A10D-4BB9-ADA9-0747DD667D4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Орындал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ған жұмыс актісі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B08930-808A-4764-8DD2-75D1212B8B03}" type="parTrans" cxnId="{9D89F851-A5A2-481B-BD2F-F12CAB779981}">
      <dgm:prSet/>
      <dgm:spPr/>
      <dgm:t>
        <a:bodyPr/>
        <a:lstStyle/>
        <a:p>
          <a:endParaRPr lang="ru-RU"/>
        </a:p>
      </dgm:t>
    </dgm:pt>
    <dgm:pt modelId="{A6037520-9064-49A8-810D-47270E00A60A}" type="sibTrans" cxnId="{9D89F851-A5A2-481B-BD2F-F12CAB779981}">
      <dgm:prSet/>
      <dgm:spPr/>
      <dgm:t>
        <a:bodyPr/>
        <a:lstStyle/>
        <a:p>
          <a:endParaRPr lang="ru-RU"/>
        </a:p>
      </dgm:t>
    </dgm:pt>
    <dgm:pt modelId="{B5705BB0-2AE3-49BD-9E8F-B1EB5B59AA80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Тыңдаушылардың тест, жазылым  жұмыстары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6C657C-1DE8-4530-B345-AECD688B8D3F}" type="parTrans" cxnId="{7FA046E3-C78E-4387-911B-487EB6A386E8}">
      <dgm:prSet/>
      <dgm:spPr/>
      <dgm:t>
        <a:bodyPr/>
        <a:lstStyle/>
        <a:p>
          <a:endParaRPr lang="ru-RU"/>
        </a:p>
      </dgm:t>
    </dgm:pt>
    <dgm:pt modelId="{9CD0415E-7F41-4E0C-9C2D-9C78E5410987}" type="sibTrans" cxnId="{7FA046E3-C78E-4387-911B-487EB6A386E8}">
      <dgm:prSet/>
      <dgm:spPr/>
      <dgm:t>
        <a:bodyPr/>
        <a:lstStyle/>
        <a:p>
          <a:endParaRPr lang="ru-RU"/>
        </a:p>
      </dgm:t>
    </dgm:pt>
    <dgm:pt modelId="{46AD596C-EC9D-4C60-A07D-3F994D719D75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Бағдарлама</a:t>
          </a:r>
          <a:r>
            <a:rPr lang="kk-KZ" sz="50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50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8061FB-015F-41F3-8047-7342B04FB97C}" type="parTrans" cxnId="{45C36F76-E64B-425E-8410-4111045F6CDC}">
      <dgm:prSet/>
      <dgm:spPr/>
      <dgm:t>
        <a:bodyPr/>
        <a:lstStyle/>
        <a:p>
          <a:endParaRPr lang="ru-RU"/>
        </a:p>
      </dgm:t>
    </dgm:pt>
    <dgm:pt modelId="{7A8A516F-E3AD-4DAE-AA77-0A16060E31FA}" type="sibTrans" cxnId="{45C36F76-E64B-425E-8410-4111045F6CDC}">
      <dgm:prSet/>
      <dgm:spPr/>
      <dgm:t>
        <a:bodyPr/>
        <a:lstStyle/>
        <a:p>
          <a:endParaRPr lang="ru-RU"/>
        </a:p>
      </dgm:t>
    </dgm:pt>
    <dgm:pt modelId="{DB666C26-8E1A-46AC-9390-8B1797A57A03}" type="pres">
      <dgm:prSet presAssocID="{228CF3AE-8E0A-4703-AB62-EF0470307C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A9DA1C-CCAF-4BCE-8611-BCBC96FDBDB6}" type="pres">
      <dgm:prSet presAssocID="{2D81237F-4D37-4749-95D9-050F4E41089B}" presName="root" presStyleCnt="0"/>
      <dgm:spPr/>
    </dgm:pt>
    <dgm:pt modelId="{9028ACEA-4DD9-4581-860D-85FA4BB0E549}" type="pres">
      <dgm:prSet presAssocID="{2D81237F-4D37-4749-95D9-050F4E41089B}" presName="rootComposite" presStyleCnt="0"/>
      <dgm:spPr/>
    </dgm:pt>
    <dgm:pt modelId="{5B1947D1-C098-4265-BF6E-A03172886516}" type="pres">
      <dgm:prSet presAssocID="{2D81237F-4D37-4749-95D9-050F4E41089B}" presName="rootText" presStyleLbl="node1" presStyleIdx="0" presStyleCnt="3" custScaleX="115983" custScaleY="160672" custLinFactNeighborX="-3513" custLinFactNeighborY="-6697"/>
      <dgm:spPr/>
      <dgm:t>
        <a:bodyPr/>
        <a:lstStyle/>
        <a:p>
          <a:endParaRPr lang="ru-RU"/>
        </a:p>
      </dgm:t>
    </dgm:pt>
    <dgm:pt modelId="{FECE16FD-5AC0-446E-85B2-97D59547266D}" type="pres">
      <dgm:prSet presAssocID="{2D81237F-4D37-4749-95D9-050F4E41089B}" presName="rootConnector" presStyleLbl="node1" presStyleIdx="0" presStyleCnt="3"/>
      <dgm:spPr/>
      <dgm:t>
        <a:bodyPr/>
        <a:lstStyle/>
        <a:p>
          <a:endParaRPr lang="ru-RU"/>
        </a:p>
      </dgm:t>
    </dgm:pt>
    <dgm:pt modelId="{F9091846-C617-4B63-B7F7-30BA2F2870A3}" type="pres">
      <dgm:prSet presAssocID="{2D81237F-4D37-4749-95D9-050F4E41089B}" presName="childShape" presStyleCnt="0"/>
      <dgm:spPr/>
    </dgm:pt>
    <dgm:pt modelId="{DC3DE353-B182-4EF4-87E5-6A509A67BADA}" type="pres">
      <dgm:prSet presAssocID="{590B6D83-3F58-45CE-BB3E-3A2A41D1767E}" presName="Name13" presStyleLbl="parChTrans1D2" presStyleIdx="0" presStyleCnt="8"/>
      <dgm:spPr/>
      <dgm:t>
        <a:bodyPr/>
        <a:lstStyle/>
        <a:p>
          <a:endParaRPr lang="ru-RU"/>
        </a:p>
      </dgm:t>
    </dgm:pt>
    <dgm:pt modelId="{06AD61FA-C28E-43A9-B04A-B1E963563F91}" type="pres">
      <dgm:prSet presAssocID="{8D394AF3-DA24-4CA8-B89F-D9C1E81A05CA}" presName="childText" presStyleLbl="bgAcc1" presStyleIdx="0" presStyleCnt="8" custScaleX="131469" custScaleY="107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FBDB5-5EB7-4213-BE0D-53136A0E053E}" type="pres">
      <dgm:prSet presAssocID="{A48B4EDD-ECE9-4067-A344-7C357747B368}" presName="Name13" presStyleLbl="parChTrans1D2" presStyleIdx="1" presStyleCnt="8"/>
      <dgm:spPr/>
      <dgm:t>
        <a:bodyPr/>
        <a:lstStyle/>
        <a:p>
          <a:endParaRPr lang="ru-RU"/>
        </a:p>
      </dgm:t>
    </dgm:pt>
    <dgm:pt modelId="{A0F06E73-709D-4F43-A735-B7F54EA67C7F}" type="pres">
      <dgm:prSet presAssocID="{2B1A4930-B020-4D5B-9F82-E95F9888A206}" presName="childText" presStyleLbl="bgAcc1" presStyleIdx="1" presStyleCnt="8" custScaleX="132032" custScaleY="106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0726C-B49A-4095-85CD-ECD90CB262A8}" type="pres">
      <dgm:prSet presAssocID="{8D8061FB-015F-41F3-8047-7342B04FB97C}" presName="Name13" presStyleLbl="parChTrans1D2" presStyleIdx="2" presStyleCnt="8"/>
      <dgm:spPr/>
      <dgm:t>
        <a:bodyPr/>
        <a:lstStyle/>
        <a:p>
          <a:endParaRPr lang="ru-RU"/>
        </a:p>
      </dgm:t>
    </dgm:pt>
    <dgm:pt modelId="{0F3DB1F8-3908-42EC-9767-CCAAE3257D6A}" type="pres">
      <dgm:prSet presAssocID="{46AD596C-EC9D-4C60-A07D-3F994D719D75}" presName="childText" presStyleLbl="bgAcc1" presStyleIdx="2" presStyleCnt="8" custScaleX="146204" custScaleY="106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4E88C-4817-4287-9903-779FDB06C6D7}" type="pres">
      <dgm:prSet presAssocID="{8A7F2130-5015-4BDE-87D3-695D5D876F12}" presName="root" presStyleCnt="0"/>
      <dgm:spPr/>
    </dgm:pt>
    <dgm:pt modelId="{45F1B0FB-048E-47E9-B777-3D999B4ED6C6}" type="pres">
      <dgm:prSet presAssocID="{8A7F2130-5015-4BDE-87D3-695D5D876F12}" presName="rootComposite" presStyleCnt="0"/>
      <dgm:spPr/>
    </dgm:pt>
    <dgm:pt modelId="{478A9D6F-A12C-4CC0-97C2-9EE4471AAAA5}" type="pres">
      <dgm:prSet presAssocID="{8A7F2130-5015-4BDE-87D3-695D5D876F12}" presName="rootText" presStyleLbl="node1" presStyleIdx="1" presStyleCnt="3" custScaleX="165434" custScaleY="162163"/>
      <dgm:spPr/>
      <dgm:t>
        <a:bodyPr/>
        <a:lstStyle/>
        <a:p>
          <a:endParaRPr lang="ru-RU"/>
        </a:p>
      </dgm:t>
    </dgm:pt>
    <dgm:pt modelId="{D53CC00B-2A02-4B86-8359-852512B5238F}" type="pres">
      <dgm:prSet presAssocID="{8A7F2130-5015-4BDE-87D3-695D5D876F12}" presName="rootConnector" presStyleLbl="node1" presStyleIdx="1" presStyleCnt="3"/>
      <dgm:spPr/>
      <dgm:t>
        <a:bodyPr/>
        <a:lstStyle/>
        <a:p>
          <a:endParaRPr lang="ru-RU"/>
        </a:p>
      </dgm:t>
    </dgm:pt>
    <dgm:pt modelId="{14F59892-989B-4ED3-BE2F-BA0C32339BC5}" type="pres">
      <dgm:prSet presAssocID="{8A7F2130-5015-4BDE-87D3-695D5D876F12}" presName="childShape" presStyleCnt="0"/>
      <dgm:spPr/>
    </dgm:pt>
    <dgm:pt modelId="{17D3522C-35BF-4159-97EA-C04A6DD3B17B}" type="pres">
      <dgm:prSet presAssocID="{95113F41-FB04-4559-836A-3DB8CA5B73F7}" presName="Name13" presStyleLbl="parChTrans1D2" presStyleIdx="3" presStyleCnt="8"/>
      <dgm:spPr/>
      <dgm:t>
        <a:bodyPr/>
        <a:lstStyle/>
        <a:p>
          <a:endParaRPr lang="ru-RU"/>
        </a:p>
      </dgm:t>
    </dgm:pt>
    <dgm:pt modelId="{4ED821D2-8C27-4354-952D-9BF8A7349194}" type="pres">
      <dgm:prSet presAssocID="{EF9186F4-3B74-48DE-AA2E-D885FACF0533}" presName="childText" presStyleLbl="bgAcc1" presStyleIdx="3" presStyleCnt="8" custScaleX="165070" custScaleY="151866" custLinFactY="66082" custLinFactNeighborX="-138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AF320-3747-4B62-B54E-AD74C62A2CD7}" type="pres">
      <dgm:prSet presAssocID="{10B08930-808A-4764-8DD2-75D1212B8B03}" presName="Name13" presStyleLbl="parChTrans1D2" presStyleIdx="4" presStyleCnt="8"/>
      <dgm:spPr/>
      <dgm:t>
        <a:bodyPr/>
        <a:lstStyle/>
        <a:p>
          <a:endParaRPr lang="ru-RU"/>
        </a:p>
      </dgm:t>
    </dgm:pt>
    <dgm:pt modelId="{DA874CF4-A968-4DCC-AFA2-403BEC5D6E15}" type="pres">
      <dgm:prSet presAssocID="{F81808F5-A10D-4BB9-ADA9-0747DD667D4F}" presName="childText" presStyleLbl="bgAcc1" presStyleIdx="4" presStyleCnt="8" custScaleX="163997" custScaleY="148809" custLinFactY="-86732" custLinFactNeighborX="91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073AD-4A5A-499D-A2D4-B9F2FB9D1501}" type="pres">
      <dgm:prSet presAssocID="{29001E72-113E-4A21-BDD6-6A3AB1866C94}" presName="root" presStyleCnt="0"/>
      <dgm:spPr/>
    </dgm:pt>
    <dgm:pt modelId="{DCB43566-4288-4644-ADD5-923775D60AE4}" type="pres">
      <dgm:prSet presAssocID="{29001E72-113E-4A21-BDD6-6A3AB1866C94}" presName="rootComposite" presStyleCnt="0"/>
      <dgm:spPr/>
    </dgm:pt>
    <dgm:pt modelId="{89851692-555A-4DBB-8C70-4BCCCF76494C}" type="pres">
      <dgm:prSet presAssocID="{29001E72-113E-4A21-BDD6-6A3AB1866C94}" presName="rootText" presStyleLbl="node1" presStyleIdx="2" presStyleCnt="3" custScaleX="122413" custScaleY="154032"/>
      <dgm:spPr/>
      <dgm:t>
        <a:bodyPr/>
        <a:lstStyle/>
        <a:p>
          <a:endParaRPr lang="ru-RU"/>
        </a:p>
      </dgm:t>
    </dgm:pt>
    <dgm:pt modelId="{615DA392-432F-4633-9191-6D9E8D87538A}" type="pres">
      <dgm:prSet presAssocID="{29001E72-113E-4A21-BDD6-6A3AB1866C94}" presName="rootConnector" presStyleLbl="node1" presStyleIdx="2" presStyleCnt="3"/>
      <dgm:spPr/>
      <dgm:t>
        <a:bodyPr/>
        <a:lstStyle/>
        <a:p>
          <a:endParaRPr lang="ru-RU"/>
        </a:p>
      </dgm:t>
    </dgm:pt>
    <dgm:pt modelId="{71372CB5-8065-41B4-B7CC-FA7ABAE4A8B5}" type="pres">
      <dgm:prSet presAssocID="{29001E72-113E-4A21-BDD6-6A3AB1866C94}" presName="childShape" presStyleCnt="0"/>
      <dgm:spPr/>
    </dgm:pt>
    <dgm:pt modelId="{CF3E0C00-9716-4D25-B1A3-CC8712856B30}" type="pres">
      <dgm:prSet presAssocID="{457EDFC8-D501-4715-8F39-A90C452EAFED}" presName="Name13" presStyleLbl="parChTrans1D2" presStyleIdx="5" presStyleCnt="8"/>
      <dgm:spPr/>
      <dgm:t>
        <a:bodyPr/>
        <a:lstStyle/>
        <a:p>
          <a:endParaRPr lang="ru-RU"/>
        </a:p>
      </dgm:t>
    </dgm:pt>
    <dgm:pt modelId="{D92F4A4A-8E44-4771-99E1-742E091BC20F}" type="pres">
      <dgm:prSet presAssocID="{96CEC144-7A5F-438A-AF27-FA80B73B08B7}" presName="childText" presStyleLbl="bgAcc1" presStyleIdx="5" presStyleCnt="8" custScaleX="134384" custScaleY="80195" custLinFactNeighborX="1172" custLinFactNeighborY="-4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E7C26-7498-42A9-AAD3-2EB3D005757D}" type="pres">
      <dgm:prSet presAssocID="{159B695B-8CF2-4867-875B-AC8A0CBE707D}" presName="Name13" presStyleLbl="parChTrans1D2" presStyleIdx="6" presStyleCnt="8"/>
      <dgm:spPr/>
      <dgm:t>
        <a:bodyPr/>
        <a:lstStyle/>
        <a:p>
          <a:endParaRPr lang="ru-RU"/>
        </a:p>
      </dgm:t>
    </dgm:pt>
    <dgm:pt modelId="{3DCA5270-69D9-4132-802E-57292C0B2F86}" type="pres">
      <dgm:prSet presAssocID="{50D97C95-7D48-4FE8-AF44-CB2A5F9DE24E}" presName="childText" presStyleLbl="bgAcc1" presStyleIdx="6" presStyleCnt="8" custScaleX="140884" custScaleY="73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27903-C183-4341-84AB-675D0289553D}" type="pres">
      <dgm:prSet presAssocID="{816C657C-1DE8-4530-B345-AECD688B8D3F}" presName="Name13" presStyleLbl="parChTrans1D2" presStyleIdx="7" presStyleCnt="8"/>
      <dgm:spPr/>
      <dgm:t>
        <a:bodyPr/>
        <a:lstStyle/>
        <a:p>
          <a:endParaRPr lang="ru-RU"/>
        </a:p>
      </dgm:t>
    </dgm:pt>
    <dgm:pt modelId="{1896B1A8-E987-452E-8A6C-B996C8518A3D}" type="pres">
      <dgm:prSet presAssocID="{B5705BB0-2AE3-49BD-9E8F-B1EB5B59AA80}" presName="childText" presStyleLbl="bgAcc1" presStyleIdx="7" presStyleCnt="8" custScaleX="256372" custScaleY="135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E2CB6F-0506-4606-AD10-F1F3C44E65D4}" type="presOf" srcId="{A48B4EDD-ECE9-4067-A344-7C357747B368}" destId="{83CFBDB5-5EB7-4213-BE0D-53136A0E053E}" srcOrd="0" destOrd="0" presId="urn:microsoft.com/office/officeart/2005/8/layout/hierarchy3"/>
    <dgm:cxn modelId="{1B35C4C5-30FF-4499-9885-129D39EA10A9}" type="presOf" srcId="{8D394AF3-DA24-4CA8-B89F-D9C1E81A05CA}" destId="{06AD61FA-C28E-43A9-B04A-B1E963563F91}" srcOrd="0" destOrd="0" presId="urn:microsoft.com/office/officeart/2005/8/layout/hierarchy3"/>
    <dgm:cxn modelId="{45C36F76-E64B-425E-8410-4111045F6CDC}" srcId="{2D81237F-4D37-4749-95D9-050F4E41089B}" destId="{46AD596C-EC9D-4C60-A07D-3F994D719D75}" srcOrd="2" destOrd="0" parTransId="{8D8061FB-015F-41F3-8047-7342B04FB97C}" sibTransId="{7A8A516F-E3AD-4DAE-AA77-0A16060E31FA}"/>
    <dgm:cxn modelId="{98920BB7-FCA9-49D3-9313-12453236AE14}" type="presOf" srcId="{EF9186F4-3B74-48DE-AA2E-D885FACF0533}" destId="{4ED821D2-8C27-4354-952D-9BF8A7349194}" srcOrd="0" destOrd="0" presId="urn:microsoft.com/office/officeart/2005/8/layout/hierarchy3"/>
    <dgm:cxn modelId="{C3EC1E59-B56B-4365-9FB6-E05F09150A98}" srcId="{2D81237F-4D37-4749-95D9-050F4E41089B}" destId="{8D394AF3-DA24-4CA8-B89F-D9C1E81A05CA}" srcOrd="0" destOrd="0" parTransId="{590B6D83-3F58-45CE-BB3E-3A2A41D1767E}" sibTransId="{6CD14047-B610-4F22-AADB-67C84B931DC2}"/>
    <dgm:cxn modelId="{6392783B-4025-4DAE-A030-C231154D178D}" type="presOf" srcId="{2B1A4930-B020-4D5B-9F82-E95F9888A206}" destId="{A0F06E73-709D-4F43-A735-B7F54EA67C7F}" srcOrd="0" destOrd="0" presId="urn:microsoft.com/office/officeart/2005/8/layout/hierarchy3"/>
    <dgm:cxn modelId="{ABB94353-F9F9-40AD-A249-DF0C24FBE85A}" type="presOf" srcId="{29001E72-113E-4A21-BDD6-6A3AB1866C94}" destId="{89851692-555A-4DBB-8C70-4BCCCF76494C}" srcOrd="0" destOrd="0" presId="urn:microsoft.com/office/officeart/2005/8/layout/hierarchy3"/>
    <dgm:cxn modelId="{4A25E827-53F4-49F0-B2BC-8939ADBBF45D}" type="presOf" srcId="{50D97C95-7D48-4FE8-AF44-CB2A5F9DE24E}" destId="{3DCA5270-69D9-4132-802E-57292C0B2F86}" srcOrd="0" destOrd="0" presId="urn:microsoft.com/office/officeart/2005/8/layout/hierarchy3"/>
    <dgm:cxn modelId="{3ABA51A8-F583-4CF0-8D11-7E6AE1122E8B}" type="presOf" srcId="{590B6D83-3F58-45CE-BB3E-3A2A41D1767E}" destId="{DC3DE353-B182-4EF4-87E5-6A509A67BADA}" srcOrd="0" destOrd="0" presId="urn:microsoft.com/office/officeart/2005/8/layout/hierarchy3"/>
    <dgm:cxn modelId="{9F406AC8-2DF1-4CCB-BAD8-F6C2C4FBB5DF}" srcId="{228CF3AE-8E0A-4703-AB62-EF0470307C8D}" destId="{29001E72-113E-4A21-BDD6-6A3AB1866C94}" srcOrd="2" destOrd="0" parTransId="{461B8ACF-01A0-4827-9574-8B5C4AF7FE6E}" sibTransId="{E9A8E5BE-506F-43D2-A3F5-FFA289DCDDBC}"/>
    <dgm:cxn modelId="{DDDF0023-4D4D-4EDA-AB64-29C83E4A53CF}" srcId="{29001E72-113E-4A21-BDD6-6A3AB1866C94}" destId="{96CEC144-7A5F-438A-AF27-FA80B73B08B7}" srcOrd="0" destOrd="0" parTransId="{457EDFC8-D501-4715-8F39-A90C452EAFED}" sibTransId="{81A9E97A-AC2E-4EEE-B656-569E4C2257B4}"/>
    <dgm:cxn modelId="{7FA046E3-C78E-4387-911B-487EB6A386E8}" srcId="{29001E72-113E-4A21-BDD6-6A3AB1866C94}" destId="{B5705BB0-2AE3-49BD-9E8F-B1EB5B59AA80}" srcOrd="2" destOrd="0" parTransId="{816C657C-1DE8-4530-B345-AECD688B8D3F}" sibTransId="{9CD0415E-7F41-4E0C-9C2D-9C78E5410987}"/>
    <dgm:cxn modelId="{A1B8EE92-6205-4C5E-A70D-FF962D414356}" type="presOf" srcId="{159B695B-8CF2-4867-875B-AC8A0CBE707D}" destId="{137E7C26-7498-42A9-AAD3-2EB3D005757D}" srcOrd="0" destOrd="0" presId="urn:microsoft.com/office/officeart/2005/8/layout/hierarchy3"/>
    <dgm:cxn modelId="{771C0C80-9BE0-4E17-9CF6-36F589CB191E}" type="presOf" srcId="{96CEC144-7A5F-438A-AF27-FA80B73B08B7}" destId="{D92F4A4A-8E44-4771-99E1-742E091BC20F}" srcOrd="0" destOrd="0" presId="urn:microsoft.com/office/officeart/2005/8/layout/hierarchy3"/>
    <dgm:cxn modelId="{B2D2E4C5-5A79-41AF-9394-A9A60283E520}" type="presOf" srcId="{29001E72-113E-4A21-BDD6-6A3AB1866C94}" destId="{615DA392-432F-4633-9191-6D9E8D87538A}" srcOrd="1" destOrd="0" presId="urn:microsoft.com/office/officeart/2005/8/layout/hierarchy3"/>
    <dgm:cxn modelId="{6219D254-41F1-4D5D-9E02-66A0A8DC2E4C}" type="presOf" srcId="{2D81237F-4D37-4749-95D9-050F4E41089B}" destId="{5B1947D1-C098-4265-BF6E-A03172886516}" srcOrd="0" destOrd="0" presId="urn:microsoft.com/office/officeart/2005/8/layout/hierarchy3"/>
    <dgm:cxn modelId="{5979AEC2-EBBC-4759-A7CA-DE352E29399A}" srcId="{228CF3AE-8E0A-4703-AB62-EF0470307C8D}" destId="{8A7F2130-5015-4BDE-87D3-695D5D876F12}" srcOrd="1" destOrd="0" parTransId="{4DBDE4C7-ABC7-4BF0-8CF8-A80F685B3883}" sibTransId="{7B282161-9A44-4C7D-8F9E-5F054CC30485}"/>
    <dgm:cxn modelId="{51A41744-042E-4CFB-93A2-6E4540644AEE}" type="presOf" srcId="{816C657C-1DE8-4530-B345-AECD688B8D3F}" destId="{BBA27903-C183-4341-84AB-675D0289553D}" srcOrd="0" destOrd="0" presId="urn:microsoft.com/office/officeart/2005/8/layout/hierarchy3"/>
    <dgm:cxn modelId="{DBA82A76-4F6F-4A4D-B6CB-B2CE5D1CD616}" type="presOf" srcId="{2D81237F-4D37-4749-95D9-050F4E41089B}" destId="{FECE16FD-5AC0-446E-85B2-97D59547266D}" srcOrd="1" destOrd="0" presId="urn:microsoft.com/office/officeart/2005/8/layout/hierarchy3"/>
    <dgm:cxn modelId="{77F3D99C-E77E-48AF-A056-9EA62BE2046C}" type="presOf" srcId="{457EDFC8-D501-4715-8F39-A90C452EAFED}" destId="{CF3E0C00-9716-4D25-B1A3-CC8712856B30}" srcOrd="0" destOrd="0" presId="urn:microsoft.com/office/officeart/2005/8/layout/hierarchy3"/>
    <dgm:cxn modelId="{92BA50AD-2EF5-4854-AD53-F4C6AEA5FD05}" type="presOf" srcId="{8D8061FB-015F-41F3-8047-7342B04FB97C}" destId="{12F0726C-B49A-4095-85CD-ECD90CB262A8}" srcOrd="0" destOrd="0" presId="urn:microsoft.com/office/officeart/2005/8/layout/hierarchy3"/>
    <dgm:cxn modelId="{BEB9F4F8-9F89-4384-A9D0-70C0FB3572F8}" srcId="{8A7F2130-5015-4BDE-87D3-695D5D876F12}" destId="{EF9186F4-3B74-48DE-AA2E-D885FACF0533}" srcOrd="0" destOrd="0" parTransId="{95113F41-FB04-4559-836A-3DB8CA5B73F7}" sibTransId="{76FEB99A-904A-4E9E-8E8E-EC72F762C47B}"/>
    <dgm:cxn modelId="{1DA53501-CA66-4719-BF97-875C49962070}" srcId="{2D81237F-4D37-4749-95D9-050F4E41089B}" destId="{2B1A4930-B020-4D5B-9F82-E95F9888A206}" srcOrd="1" destOrd="0" parTransId="{A48B4EDD-ECE9-4067-A344-7C357747B368}" sibTransId="{88481591-BE6D-4145-BF51-9A19ACC8F81C}"/>
    <dgm:cxn modelId="{86989D55-F528-4EC3-85F0-5949BBD4EB00}" type="presOf" srcId="{B5705BB0-2AE3-49BD-9E8F-B1EB5B59AA80}" destId="{1896B1A8-E987-452E-8A6C-B996C8518A3D}" srcOrd="0" destOrd="0" presId="urn:microsoft.com/office/officeart/2005/8/layout/hierarchy3"/>
    <dgm:cxn modelId="{D9721298-6B68-49BD-9498-58C0D9D582CE}" srcId="{228CF3AE-8E0A-4703-AB62-EF0470307C8D}" destId="{2D81237F-4D37-4749-95D9-050F4E41089B}" srcOrd="0" destOrd="0" parTransId="{1EC630E6-0472-46B2-BD28-F5DB5782D8C4}" sibTransId="{6E003AA1-6391-447F-98F7-DA07433FA76B}"/>
    <dgm:cxn modelId="{9848DB51-BD4E-435C-897C-A315F9074887}" type="presOf" srcId="{46AD596C-EC9D-4C60-A07D-3F994D719D75}" destId="{0F3DB1F8-3908-42EC-9767-CCAAE3257D6A}" srcOrd="0" destOrd="0" presId="urn:microsoft.com/office/officeart/2005/8/layout/hierarchy3"/>
    <dgm:cxn modelId="{9D89F851-A5A2-481B-BD2F-F12CAB779981}" srcId="{8A7F2130-5015-4BDE-87D3-695D5D876F12}" destId="{F81808F5-A10D-4BB9-ADA9-0747DD667D4F}" srcOrd="1" destOrd="0" parTransId="{10B08930-808A-4764-8DD2-75D1212B8B03}" sibTransId="{A6037520-9064-49A8-810D-47270E00A60A}"/>
    <dgm:cxn modelId="{F59FF8F5-64D1-40D7-B662-E6D635A65173}" type="presOf" srcId="{228CF3AE-8E0A-4703-AB62-EF0470307C8D}" destId="{DB666C26-8E1A-46AC-9390-8B1797A57A03}" srcOrd="0" destOrd="0" presId="urn:microsoft.com/office/officeart/2005/8/layout/hierarchy3"/>
    <dgm:cxn modelId="{246D8337-B9C2-4DAE-8095-2B2D1DF2B9EB}" srcId="{29001E72-113E-4A21-BDD6-6A3AB1866C94}" destId="{50D97C95-7D48-4FE8-AF44-CB2A5F9DE24E}" srcOrd="1" destOrd="0" parTransId="{159B695B-8CF2-4867-875B-AC8A0CBE707D}" sibTransId="{9C3475D1-0896-4B58-BB78-32347C51DDD3}"/>
    <dgm:cxn modelId="{B7AED4B3-E9B0-473E-AB6D-21693A00E8C2}" type="presOf" srcId="{10B08930-808A-4764-8DD2-75D1212B8B03}" destId="{541AF320-3747-4B62-B54E-AD74C62A2CD7}" srcOrd="0" destOrd="0" presId="urn:microsoft.com/office/officeart/2005/8/layout/hierarchy3"/>
    <dgm:cxn modelId="{394891AB-7719-46F8-824E-4F9B2DE0ED50}" type="presOf" srcId="{8A7F2130-5015-4BDE-87D3-695D5D876F12}" destId="{D53CC00B-2A02-4B86-8359-852512B5238F}" srcOrd="1" destOrd="0" presId="urn:microsoft.com/office/officeart/2005/8/layout/hierarchy3"/>
    <dgm:cxn modelId="{ED386400-F9FD-4F18-AA06-DE55C143EF64}" type="presOf" srcId="{95113F41-FB04-4559-836A-3DB8CA5B73F7}" destId="{17D3522C-35BF-4159-97EA-C04A6DD3B17B}" srcOrd="0" destOrd="0" presId="urn:microsoft.com/office/officeart/2005/8/layout/hierarchy3"/>
    <dgm:cxn modelId="{1A6B506D-D234-417B-BA4C-C5358178519B}" type="presOf" srcId="{8A7F2130-5015-4BDE-87D3-695D5D876F12}" destId="{478A9D6F-A12C-4CC0-97C2-9EE4471AAAA5}" srcOrd="0" destOrd="0" presId="urn:microsoft.com/office/officeart/2005/8/layout/hierarchy3"/>
    <dgm:cxn modelId="{4DAB5940-3A2C-40CD-B414-67F19959ACC9}" type="presOf" srcId="{F81808F5-A10D-4BB9-ADA9-0747DD667D4F}" destId="{DA874CF4-A968-4DCC-AFA2-403BEC5D6E15}" srcOrd="0" destOrd="0" presId="urn:microsoft.com/office/officeart/2005/8/layout/hierarchy3"/>
    <dgm:cxn modelId="{B27E6B84-E10F-4D6B-BAF4-DFA0E14AA43C}" type="presParOf" srcId="{DB666C26-8E1A-46AC-9390-8B1797A57A03}" destId="{4CA9DA1C-CCAF-4BCE-8611-BCBC96FDBDB6}" srcOrd="0" destOrd="0" presId="urn:microsoft.com/office/officeart/2005/8/layout/hierarchy3"/>
    <dgm:cxn modelId="{51D61C34-6A4E-4878-9ACF-03386DA403E1}" type="presParOf" srcId="{4CA9DA1C-CCAF-4BCE-8611-BCBC96FDBDB6}" destId="{9028ACEA-4DD9-4581-860D-85FA4BB0E549}" srcOrd="0" destOrd="0" presId="urn:microsoft.com/office/officeart/2005/8/layout/hierarchy3"/>
    <dgm:cxn modelId="{72A32972-BC0C-460B-AF01-D33423215219}" type="presParOf" srcId="{9028ACEA-4DD9-4581-860D-85FA4BB0E549}" destId="{5B1947D1-C098-4265-BF6E-A03172886516}" srcOrd="0" destOrd="0" presId="urn:microsoft.com/office/officeart/2005/8/layout/hierarchy3"/>
    <dgm:cxn modelId="{C71F949F-1243-4C5A-8B93-59018E029272}" type="presParOf" srcId="{9028ACEA-4DD9-4581-860D-85FA4BB0E549}" destId="{FECE16FD-5AC0-446E-85B2-97D59547266D}" srcOrd="1" destOrd="0" presId="urn:microsoft.com/office/officeart/2005/8/layout/hierarchy3"/>
    <dgm:cxn modelId="{B42BF1DD-9C68-4182-9220-744ECF229887}" type="presParOf" srcId="{4CA9DA1C-CCAF-4BCE-8611-BCBC96FDBDB6}" destId="{F9091846-C617-4B63-B7F7-30BA2F2870A3}" srcOrd="1" destOrd="0" presId="urn:microsoft.com/office/officeart/2005/8/layout/hierarchy3"/>
    <dgm:cxn modelId="{5D1B43A0-54E7-470E-8CFD-0A6999DE00E9}" type="presParOf" srcId="{F9091846-C617-4B63-B7F7-30BA2F2870A3}" destId="{DC3DE353-B182-4EF4-87E5-6A509A67BADA}" srcOrd="0" destOrd="0" presId="urn:microsoft.com/office/officeart/2005/8/layout/hierarchy3"/>
    <dgm:cxn modelId="{D77A7D1D-B95B-4CB0-84BA-9EF9DA459325}" type="presParOf" srcId="{F9091846-C617-4B63-B7F7-30BA2F2870A3}" destId="{06AD61FA-C28E-43A9-B04A-B1E963563F91}" srcOrd="1" destOrd="0" presId="urn:microsoft.com/office/officeart/2005/8/layout/hierarchy3"/>
    <dgm:cxn modelId="{2219F75A-2A5C-4B2D-BFE0-AEC42429950D}" type="presParOf" srcId="{F9091846-C617-4B63-B7F7-30BA2F2870A3}" destId="{83CFBDB5-5EB7-4213-BE0D-53136A0E053E}" srcOrd="2" destOrd="0" presId="urn:microsoft.com/office/officeart/2005/8/layout/hierarchy3"/>
    <dgm:cxn modelId="{5C682909-4D13-4E00-B4A7-FF97F2CDB7A3}" type="presParOf" srcId="{F9091846-C617-4B63-B7F7-30BA2F2870A3}" destId="{A0F06E73-709D-4F43-A735-B7F54EA67C7F}" srcOrd="3" destOrd="0" presId="urn:microsoft.com/office/officeart/2005/8/layout/hierarchy3"/>
    <dgm:cxn modelId="{CE5C06A9-C408-4626-9D78-D8826BDA636A}" type="presParOf" srcId="{F9091846-C617-4B63-B7F7-30BA2F2870A3}" destId="{12F0726C-B49A-4095-85CD-ECD90CB262A8}" srcOrd="4" destOrd="0" presId="urn:microsoft.com/office/officeart/2005/8/layout/hierarchy3"/>
    <dgm:cxn modelId="{357F398D-B014-4A1F-96BB-EBC564C29B2D}" type="presParOf" srcId="{F9091846-C617-4B63-B7F7-30BA2F2870A3}" destId="{0F3DB1F8-3908-42EC-9767-CCAAE3257D6A}" srcOrd="5" destOrd="0" presId="urn:microsoft.com/office/officeart/2005/8/layout/hierarchy3"/>
    <dgm:cxn modelId="{D522E9FE-E193-4BFA-AC01-3D90D5B7ED68}" type="presParOf" srcId="{DB666C26-8E1A-46AC-9390-8B1797A57A03}" destId="{13A4E88C-4817-4287-9903-779FDB06C6D7}" srcOrd="1" destOrd="0" presId="urn:microsoft.com/office/officeart/2005/8/layout/hierarchy3"/>
    <dgm:cxn modelId="{9EA4B519-7888-432F-A649-B5D54E0EC2EE}" type="presParOf" srcId="{13A4E88C-4817-4287-9903-779FDB06C6D7}" destId="{45F1B0FB-048E-47E9-B777-3D999B4ED6C6}" srcOrd="0" destOrd="0" presId="urn:microsoft.com/office/officeart/2005/8/layout/hierarchy3"/>
    <dgm:cxn modelId="{F73F6A18-CF80-41DF-B18A-207DEEA4AB3E}" type="presParOf" srcId="{45F1B0FB-048E-47E9-B777-3D999B4ED6C6}" destId="{478A9D6F-A12C-4CC0-97C2-9EE4471AAAA5}" srcOrd="0" destOrd="0" presId="urn:microsoft.com/office/officeart/2005/8/layout/hierarchy3"/>
    <dgm:cxn modelId="{2A1FA0F8-F139-4771-AA72-CA9DFB241C7F}" type="presParOf" srcId="{45F1B0FB-048E-47E9-B777-3D999B4ED6C6}" destId="{D53CC00B-2A02-4B86-8359-852512B5238F}" srcOrd="1" destOrd="0" presId="urn:microsoft.com/office/officeart/2005/8/layout/hierarchy3"/>
    <dgm:cxn modelId="{1AF348CD-1AF1-49A7-9BDD-5B185B63EE7D}" type="presParOf" srcId="{13A4E88C-4817-4287-9903-779FDB06C6D7}" destId="{14F59892-989B-4ED3-BE2F-BA0C32339BC5}" srcOrd="1" destOrd="0" presId="urn:microsoft.com/office/officeart/2005/8/layout/hierarchy3"/>
    <dgm:cxn modelId="{56070790-D39D-473A-8BD6-A04860692A19}" type="presParOf" srcId="{14F59892-989B-4ED3-BE2F-BA0C32339BC5}" destId="{17D3522C-35BF-4159-97EA-C04A6DD3B17B}" srcOrd="0" destOrd="0" presId="urn:microsoft.com/office/officeart/2005/8/layout/hierarchy3"/>
    <dgm:cxn modelId="{F0336E12-A917-492B-9016-22794BDDF462}" type="presParOf" srcId="{14F59892-989B-4ED3-BE2F-BA0C32339BC5}" destId="{4ED821D2-8C27-4354-952D-9BF8A7349194}" srcOrd="1" destOrd="0" presId="urn:microsoft.com/office/officeart/2005/8/layout/hierarchy3"/>
    <dgm:cxn modelId="{7C2DD9DB-FA1E-4C45-8D64-1DE985D83592}" type="presParOf" srcId="{14F59892-989B-4ED3-BE2F-BA0C32339BC5}" destId="{541AF320-3747-4B62-B54E-AD74C62A2CD7}" srcOrd="2" destOrd="0" presId="urn:microsoft.com/office/officeart/2005/8/layout/hierarchy3"/>
    <dgm:cxn modelId="{5E744442-98B8-4810-A7EB-3CA467537838}" type="presParOf" srcId="{14F59892-989B-4ED3-BE2F-BA0C32339BC5}" destId="{DA874CF4-A968-4DCC-AFA2-403BEC5D6E15}" srcOrd="3" destOrd="0" presId="urn:microsoft.com/office/officeart/2005/8/layout/hierarchy3"/>
    <dgm:cxn modelId="{A538DDD6-2730-46D2-9B20-0DDB9F831A1C}" type="presParOf" srcId="{DB666C26-8E1A-46AC-9390-8B1797A57A03}" destId="{284073AD-4A5A-499D-A2D4-B9F2FB9D1501}" srcOrd="2" destOrd="0" presId="urn:microsoft.com/office/officeart/2005/8/layout/hierarchy3"/>
    <dgm:cxn modelId="{AF9E600D-01CE-48AA-874F-CFDC1BA5C534}" type="presParOf" srcId="{284073AD-4A5A-499D-A2D4-B9F2FB9D1501}" destId="{DCB43566-4288-4644-ADD5-923775D60AE4}" srcOrd="0" destOrd="0" presId="urn:microsoft.com/office/officeart/2005/8/layout/hierarchy3"/>
    <dgm:cxn modelId="{E6F99A17-E21A-4C23-BD3D-9611EC1FC2F6}" type="presParOf" srcId="{DCB43566-4288-4644-ADD5-923775D60AE4}" destId="{89851692-555A-4DBB-8C70-4BCCCF76494C}" srcOrd="0" destOrd="0" presId="urn:microsoft.com/office/officeart/2005/8/layout/hierarchy3"/>
    <dgm:cxn modelId="{95E50624-3CFB-4F88-B0FD-26C73DE8F082}" type="presParOf" srcId="{DCB43566-4288-4644-ADD5-923775D60AE4}" destId="{615DA392-432F-4633-9191-6D9E8D87538A}" srcOrd="1" destOrd="0" presId="urn:microsoft.com/office/officeart/2005/8/layout/hierarchy3"/>
    <dgm:cxn modelId="{8354DC13-4E4D-4016-ACAA-80AD9E276A79}" type="presParOf" srcId="{284073AD-4A5A-499D-A2D4-B9F2FB9D1501}" destId="{71372CB5-8065-41B4-B7CC-FA7ABAE4A8B5}" srcOrd="1" destOrd="0" presId="urn:microsoft.com/office/officeart/2005/8/layout/hierarchy3"/>
    <dgm:cxn modelId="{44576864-FFE6-4CA2-AB6F-F0B2855E8ACB}" type="presParOf" srcId="{71372CB5-8065-41B4-B7CC-FA7ABAE4A8B5}" destId="{CF3E0C00-9716-4D25-B1A3-CC8712856B30}" srcOrd="0" destOrd="0" presId="urn:microsoft.com/office/officeart/2005/8/layout/hierarchy3"/>
    <dgm:cxn modelId="{21598842-06ED-4AA7-96BA-EC94347F1A78}" type="presParOf" srcId="{71372CB5-8065-41B4-B7CC-FA7ABAE4A8B5}" destId="{D92F4A4A-8E44-4771-99E1-742E091BC20F}" srcOrd="1" destOrd="0" presId="urn:microsoft.com/office/officeart/2005/8/layout/hierarchy3"/>
    <dgm:cxn modelId="{5E1927D7-512B-42A2-BC0E-E9D9312EE699}" type="presParOf" srcId="{71372CB5-8065-41B4-B7CC-FA7ABAE4A8B5}" destId="{137E7C26-7498-42A9-AAD3-2EB3D005757D}" srcOrd="2" destOrd="0" presId="urn:microsoft.com/office/officeart/2005/8/layout/hierarchy3"/>
    <dgm:cxn modelId="{5D56642E-62FA-4162-94F8-81C16C33A9C8}" type="presParOf" srcId="{71372CB5-8065-41B4-B7CC-FA7ABAE4A8B5}" destId="{3DCA5270-69D9-4132-802E-57292C0B2F86}" srcOrd="3" destOrd="0" presId="urn:microsoft.com/office/officeart/2005/8/layout/hierarchy3"/>
    <dgm:cxn modelId="{14EBC920-9797-4D25-B655-0F8AD225A0E0}" type="presParOf" srcId="{71372CB5-8065-41B4-B7CC-FA7ABAE4A8B5}" destId="{BBA27903-C183-4341-84AB-675D0289553D}" srcOrd="4" destOrd="0" presId="urn:microsoft.com/office/officeart/2005/8/layout/hierarchy3"/>
    <dgm:cxn modelId="{0F491C83-ADA8-4334-8229-79397C7EE616}" type="presParOf" srcId="{71372CB5-8065-41B4-B7CC-FA7ABAE4A8B5}" destId="{1896B1A8-E987-452E-8A6C-B996C8518A3D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8CF3AE-8E0A-4703-AB62-EF0470307C8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81237F-4D37-4749-95D9-050F4E41089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Тізім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C630E6-0472-46B2-BD28-F5DB5782D8C4}" type="parTrans" cxnId="{D9721298-6B68-49BD-9498-58C0D9D582CE}">
      <dgm:prSet/>
      <dgm:spPr/>
      <dgm:t>
        <a:bodyPr/>
        <a:lstStyle/>
        <a:p>
          <a:endParaRPr lang="ru-RU"/>
        </a:p>
      </dgm:t>
    </dgm:pt>
    <dgm:pt modelId="{6E003AA1-6391-447F-98F7-DA07433FA76B}" type="sibTrans" cxnId="{D9721298-6B68-49BD-9498-58C0D9D582CE}">
      <dgm:prSet/>
      <dgm:spPr/>
      <dgm:t>
        <a:bodyPr/>
        <a:lstStyle/>
        <a:p>
          <a:endParaRPr lang="ru-RU"/>
        </a:p>
      </dgm:t>
    </dgm:pt>
    <dgm:pt modelId="{8A7F2130-5015-4BDE-87D3-695D5D876F12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Сауалнама №2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BDE4C7-ABC7-4BF0-8CF8-A80F685B3883}" type="parTrans" cxnId="{5979AEC2-EBBC-4759-A7CA-DE352E29399A}">
      <dgm:prSet/>
      <dgm:spPr/>
      <dgm:t>
        <a:bodyPr/>
        <a:lstStyle/>
        <a:p>
          <a:endParaRPr lang="ru-RU"/>
        </a:p>
      </dgm:t>
    </dgm:pt>
    <dgm:pt modelId="{7B282161-9A44-4C7D-8F9E-5F054CC30485}" type="sibTrans" cxnId="{5979AEC2-EBBC-4759-A7CA-DE352E29399A}">
      <dgm:prSet/>
      <dgm:spPr/>
      <dgm:t>
        <a:bodyPr/>
        <a:lstStyle/>
        <a:p>
          <a:endParaRPr lang="ru-RU"/>
        </a:p>
      </dgm:t>
    </dgm:pt>
    <dgm:pt modelId="{29001E72-113E-4A21-BDD6-6A3AB1866C9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Қорытынды сынақ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1B8ACF-01A0-4827-9574-8B5C4AF7FE6E}" type="parTrans" cxnId="{9F406AC8-2DF1-4CCB-BAD8-F6C2C4FBB5DF}">
      <dgm:prSet/>
      <dgm:spPr/>
      <dgm:t>
        <a:bodyPr/>
        <a:lstStyle/>
        <a:p>
          <a:endParaRPr lang="ru-RU"/>
        </a:p>
      </dgm:t>
    </dgm:pt>
    <dgm:pt modelId="{E9A8E5BE-506F-43D2-A3F5-FFA289DCDDBC}" type="sibTrans" cxnId="{9F406AC8-2DF1-4CCB-BAD8-F6C2C4FBB5DF}">
      <dgm:prSet/>
      <dgm:spPr/>
      <dgm:t>
        <a:bodyPr/>
        <a:lstStyle/>
        <a:p>
          <a:endParaRPr lang="ru-RU"/>
        </a:p>
      </dgm:t>
    </dgm:pt>
    <dgm:pt modelId="{96CEC144-7A5F-438A-AF27-FA80B73B08B7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Хаттама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7EDFC8-D501-4715-8F39-A90C452EAFED}" type="parTrans" cxnId="{DDDF0023-4D4D-4EDA-AB64-29C83E4A53CF}">
      <dgm:prSet/>
      <dgm:spPr/>
      <dgm:t>
        <a:bodyPr/>
        <a:lstStyle/>
        <a:p>
          <a:endParaRPr lang="ru-RU"/>
        </a:p>
      </dgm:t>
    </dgm:pt>
    <dgm:pt modelId="{81A9E97A-AC2E-4EEE-B656-569E4C2257B4}" type="sibTrans" cxnId="{DDDF0023-4D4D-4EDA-AB64-29C83E4A53CF}">
      <dgm:prSet/>
      <dgm:spPr/>
      <dgm:t>
        <a:bodyPr/>
        <a:lstStyle/>
        <a:p>
          <a:endParaRPr lang="ru-RU"/>
        </a:p>
      </dgm:t>
    </dgm:pt>
    <dgm:pt modelId="{50D97C95-7D48-4FE8-AF44-CB2A5F9DE24E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Есеп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9B695B-8CF2-4867-875B-AC8A0CBE707D}" type="parTrans" cxnId="{246D8337-B9C2-4DAE-8095-2B2D1DF2B9EB}">
      <dgm:prSet/>
      <dgm:spPr/>
      <dgm:t>
        <a:bodyPr/>
        <a:lstStyle/>
        <a:p>
          <a:endParaRPr lang="ru-RU"/>
        </a:p>
      </dgm:t>
    </dgm:pt>
    <dgm:pt modelId="{9C3475D1-0896-4B58-BB78-32347C51DDD3}" type="sibTrans" cxnId="{246D8337-B9C2-4DAE-8095-2B2D1DF2B9EB}">
      <dgm:prSet/>
      <dgm:spPr/>
      <dgm:t>
        <a:bodyPr/>
        <a:lstStyle/>
        <a:p>
          <a:endParaRPr lang="ru-RU"/>
        </a:p>
      </dgm:t>
    </dgm:pt>
    <dgm:pt modelId="{EF9186F4-3B74-48DE-AA2E-D885FACF0533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Тақырыптық бақылу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FEB99A-904A-4E9E-8E8E-EC72F762C47B}" type="sibTrans" cxnId="{BEB9F4F8-9F89-4384-A9D0-70C0FB3572F8}">
      <dgm:prSet/>
      <dgm:spPr/>
      <dgm:t>
        <a:bodyPr/>
        <a:lstStyle/>
        <a:p>
          <a:endParaRPr lang="ru-RU"/>
        </a:p>
      </dgm:t>
    </dgm:pt>
    <dgm:pt modelId="{95113F41-FB04-4559-836A-3DB8CA5B73F7}" type="parTrans" cxnId="{BEB9F4F8-9F89-4384-A9D0-70C0FB3572F8}">
      <dgm:prSet/>
      <dgm:spPr/>
      <dgm:t>
        <a:bodyPr/>
        <a:lstStyle/>
        <a:p>
          <a:endParaRPr lang="ru-RU"/>
        </a:p>
      </dgm:t>
    </dgm:pt>
    <dgm:pt modelId="{F81808F5-A10D-4BB9-ADA9-0747DD667D4F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Орын</a:t>
          </a:r>
        </a:p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далған жұмыс актісі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B08930-808A-4764-8DD2-75D1212B8B03}" type="parTrans" cxnId="{9D89F851-A5A2-481B-BD2F-F12CAB779981}">
      <dgm:prSet/>
      <dgm:spPr/>
      <dgm:t>
        <a:bodyPr/>
        <a:lstStyle/>
        <a:p>
          <a:endParaRPr lang="ru-RU"/>
        </a:p>
      </dgm:t>
    </dgm:pt>
    <dgm:pt modelId="{A6037520-9064-49A8-810D-47270E00A60A}" type="sibTrans" cxnId="{9D89F851-A5A2-481B-BD2F-F12CAB779981}">
      <dgm:prSet/>
      <dgm:spPr/>
      <dgm:t>
        <a:bodyPr/>
        <a:lstStyle/>
        <a:p>
          <a:endParaRPr lang="ru-RU"/>
        </a:p>
      </dgm:t>
    </dgm:pt>
    <dgm:pt modelId="{B5705BB0-2AE3-49BD-9E8F-B1EB5B59AA80}">
      <dgm:prSet custT="1"/>
      <dgm:spPr/>
      <dgm:t>
        <a:bodyPr/>
        <a:lstStyle/>
        <a:p>
          <a:r>
            <a:rPr lang="kk-KZ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Тыңдаушылардың тест, жазылым  жұмыстары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6C657C-1DE8-4530-B345-AECD688B8D3F}" type="parTrans" cxnId="{7FA046E3-C78E-4387-911B-487EB6A386E8}">
      <dgm:prSet/>
      <dgm:spPr/>
      <dgm:t>
        <a:bodyPr/>
        <a:lstStyle/>
        <a:p>
          <a:endParaRPr lang="ru-RU"/>
        </a:p>
      </dgm:t>
    </dgm:pt>
    <dgm:pt modelId="{9CD0415E-7F41-4E0C-9C2D-9C78E5410987}" type="sibTrans" cxnId="{7FA046E3-C78E-4387-911B-487EB6A386E8}">
      <dgm:prSet/>
      <dgm:spPr/>
      <dgm:t>
        <a:bodyPr/>
        <a:lstStyle/>
        <a:p>
          <a:endParaRPr lang="ru-RU"/>
        </a:p>
      </dgm:t>
    </dgm:pt>
    <dgm:pt modelId="{09D2A67D-A8B7-4013-B7A0-0A0ACB895A7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Нәтиже</a:t>
          </a:r>
        </a:p>
        <a:p>
          <a:r>
            <a:rPr lang="kk-KZ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Сертификат</a:t>
          </a:r>
          <a:endParaRPr lang="ru-RU" sz="24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CDD6FA-6690-4253-BD08-989E03BF8426}" type="parTrans" cxnId="{FB1F325A-67EE-4FAF-9858-6F9D0E24ABF4}">
      <dgm:prSet/>
      <dgm:spPr/>
      <dgm:t>
        <a:bodyPr/>
        <a:lstStyle/>
        <a:p>
          <a:endParaRPr lang="ru-RU"/>
        </a:p>
      </dgm:t>
    </dgm:pt>
    <dgm:pt modelId="{E52CEB9C-3AC5-48EA-B708-4540F18AC6BA}" type="sibTrans" cxnId="{FB1F325A-67EE-4FAF-9858-6F9D0E24ABF4}">
      <dgm:prSet/>
      <dgm:spPr/>
      <dgm:t>
        <a:bodyPr/>
        <a:lstStyle/>
        <a:p>
          <a:endParaRPr lang="ru-RU"/>
        </a:p>
      </dgm:t>
    </dgm:pt>
    <dgm:pt modelId="{DB666C26-8E1A-46AC-9390-8B1797A57A03}" type="pres">
      <dgm:prSet presAssocID="{228CF3AE-8E0A-4703-AB62-EF0470307C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CA9DA1C-CCAF-4BCE-8611-BCBC96FDBDB6}" type="pres">
      <dgm:prSet presAssocID="{2D81237F-4D37-4749-95D9-050F4E41089B}" presName="root" presStyleCnt="0"/>
      <dgm:spPr/>
    </dgm:pt>
    <dgm:pt modelId="{9028ACEA-4DD9-4581-860D-85FA4BB0E549}" type="pres">
      <dgm:prSet presAssocID="{2D81237F-4D37-4749-95D9-050F4E41089B}" presName="rootComposite" presStyleCnt="0"/>
      <dgm:spPr/>
    </dgm:pt>
    <dgm:pt modelId="{5B1947D1-C098-4265-BF6E-A03172886516}" type="pres">
      <dgm:prSet presAssocID="{2D81237F-4D37-4749-95D9-050F4E41089B}" presName="rootText" presStyleLbl="node1" presStyleIdx="0" presStyleCnt="4" custScaleX="115983" custScaleY="160672" custLinFactNeighborX="-3513" custLinFactNeighborY="-6697"/>
      <dgm:spPr/>
      <dgm:t>
        <a:bodyPr/>
        <a:lstStyle/>
        <a:p>
          <a:endParaRPr lang="ru-RU"/>
        </a:p>
      </dgm:t>
    </dgm:pt>
    <dgm:pt modelId="{FECE16FD-5AC0-446E-85B2-97D59547266D}" type="pres">
      <dgm:prSet presAssocID="{2D81237F-4D37-4749-95D9-050F4E41089B}" presName="rootConnector" presStyleLbl="node1" presStyleIdx="0" presStyleCnt="4"/>
      <dgm:spPr/>
      <dgm:t>
        <a:bodyPr/>
        <a:lstStyle/>
        <a:p>
          <a:endParaRPr lang="ru-RU"/>
        </a:p>
      </dgm:t>
    </dgm:pt>
    <dgm:pt modelId="{F9091846-C617-4B63-B7F7-30BA2F2870A3}" type="pres">
      <dgm:prSet presAssocID="{2D81237F-4D37-4749-95D9-050F4E41089B}" presName="childShape" presStyleCnt="0"/>
      <dgm:spPr/>
    </dgm:pt>
    <dgm:pt modelId="{13A4E88C-4817-4287-9903-779FDB06C6D7}" type="pres">
      <dgm:prSet presAssocID="{8A7F2130-5015-4BDE-87D3-695D5D876F12}" presName="root" presStyleCnt="0"/>
      <dgm:spPr/>
    </dgm:pt>
    <dgm:pt modelId="{45F1B0FB-048E-47E9-B777-3D999B4ED6C6}" type="pres">
      <dgm:prSet presAssocID="{8A7F2130-5015-4BDE-87D3-695D5D876F12}" presName="rootComposite" presStyleCnt="0"/>
      <dgm:spPr/>
    </dgm:pt>
    <dgm:pt modelId="{478A9D6F-A12C-4CC0-97C2-9EE4471AAAA5}" type="pres">
      <dgm:prSet presAssocID="{8A7F2130-5015-4BDE-87D3-695D5D876F12}" presName="rootText" presStyleLbl="node1" presStyleIdx="1" presStyleCnt="4" custScaleX="179257" custScaleY="162163"/>
      <dgm:spPr/>
      <dgm:t>
        <a:bodyPr/>
        <a:lstStyle/>
        <a:p>
          <a:endParaRPr lang="ru-RU"/>
        </a:p>
      </dgm:t>
    </dgm:pt>
    <dgm:pt modelId="{D53CC00B-2A02-4B86-8359-852512B5238F}" type="pres">
      <dgm:prSet presAssocID="{8A7F2130-5015-4BDE-87D3-695D5D876F12}" presName="rootConnector" presStyleLbl="node1" presStyleIdx="1" presStyleCnt="4"/>
      <dgm:spPr/>
      <dgm:t>
        <a:bodyPr/>
        <a:lstStyle/>
        <a:p>
          <a:endParaRPr lang="ru-RU"/>
        </a:p>
      </dgm:t>
    </dgm:pt>
    <dgm:pt modelId="{14F59892-989B-4ED3-BE2F-BA0C32339BC5}" type="pres">
      <dgm:prSet presAssocID="{8A7F2130-5015-4BDE-87D3-695D5D876F12}" presName="childShape" presStyleCnt="0"/>
      <dgm:spPr/>
    </dgm:pt>
    <dgm:pt modelId="{17D3522C-35BF-4159-97EA-C04A6DD3B17B}" type="pres">
      <dgm:prSet presAssocID="{95113F41-FB04-4559-836A-3DB8CA5B73F7}" presName="Name13" presStyleLbl="parChTrans1D2" presStyleIdx="0" presStyleCnt="5"/>
      <dgm:spPr/>
      <dgm:t>
        <a:bodyPr/>
        <a:lstStyle/>
        <a:p>
          <a:endParaRPr lang="ru-RU"/>
        </a:p>
      </dgm:t>
    </dgm:pt>
    <dgm:pt modelId="{4ED821D2-8C27-4354-952D-9BF8A7349194}" type="pres">
      <dgm:prSet presAssocID="{EF9186F4-3B74-48DE-AA2E-D885FACF0533}" presName="childText" presStyleLbl="bgAcc1" presStyleIdx="0" presStyleCnt="5" custScaleX="195576" custScaleY="194334" custLinFactNeighborX="-4294" custLinFactNeighborY="80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AF320-3747-4B62-B54E-AD74C62A2CD7}" type="pres">
      <dgm:prSet presAssocID="{10B08930-808A-4764-8DD2-75D1212B8B03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A874CF4-A968-4DCC-AFA2-403BEC5D6E15}" type="pres">
      <dgm:prSet presAssocID="{F81808F5-A10D-4BB9-ADA9-0747DD667D4F}" presName="childText" presStyleLbl="bgAcc1" presStyleIdx="1" presStyleCnt="5" custScaleX="179360" custScaleY="304195" custLinFactX="-100000" custLinFactNeighborX="-104428" custLinFactNeighborY="-73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073AD-4A5A-499D-A2D4-B9F2FB9D1501}" type="pres">
      <dgm:prSet presAssocID="{29001E72-113E-4A21-BDD6-6A3AB1866C94}" presName="root" presStyleCnt="0"/>
      <dgm:spPr/>
    </dgm:pt>
    <dgm:pt modelId="{DCB43566-4288-4644-ADD5-923775D60AE4}" type="pres">
      <dgm:prSet presAssocID="{29001E72-113E-4A21-BDD6-6A3AB1866C94}" presName="rootComposite" presStyleCnt="0"/>
      <dgm:spPr/>
    </dgm:pt>
    <dgm:pt modelId="{89851692-555A-4DBB-8C70-4BCCCF76494C}" type="pres">
      <dgm:prSet presAssocID="{29001E72-113E-4A21-BDD6-6A3AB1866C94}" presName="rootText" presStyleLbl="node1" presStyleIdx="2" presStyleCnt="4" custScaleX="250699" custScaleY="154032"/>
      <dgm:spPr/>
      <dgm:t>
        <a:bodyPr/>
        <a:lstStyle/>
        <a:p>
          <a:endParaRPr lang="ru-RU"/>
        </a:p>
      </dgm:t>
    </dgm:pt>
    <dgm:pt modelId="{615DA392-432F-4633-9191-6D9E8D87538A}" type="pres">
      <dgm:prSet presAssocID="{29001E72-113E-4A21-BDD6-6A3AB1866C94}" presName="rootConnector" presStyleLbl="node1" presStyleIdx="2" presStyleCnt="4"/>
      <dgm:spPr/>
      <dgm:t>
        <a:bodyPr/>
        <a:lstStyle/>
        <a:p>
          <a:endParaRPr lang="ru-RU"/>
        </a:p>
      </dgm:t>
    </dgm:pt>
    <dgm:pt modelId="{71372CB5-8065-41B4-B7CC-FA7ABAE4A8B5}" type="pres">
      <dgm:prSet presAssocID="{29001E72-113E-4A21-BDD6-6A3AB1866C94}" presName="childShape" presStyleCnt="0"/>
      <dgm:spPr/>
    </dgm:pt>
    <dgm:pt modelId="{CF3E0C00-9716-4D25-B1A3-CC8712856B30}" type="pres">
      <dgm:prSet presAssocID="{457EDFC8-D501-4715-8F39-A90C452EAFED}" presName="Name13" presStyleLbl="parChTrans1D2" presStyleIdx="2" presStyleCnt="5"/>
      <dgm:spPr/>
      <dgm:t>
        <a:bodyPr/>
        <a:lstStyle/>
        <a:p>
          <a:endParaRPr lang="ru-RU"/>
        </a:p>
      </dgm:t>
    </dgm:pt>
    <dgm:pt modelId="{D92F4A4A-8E44-4771-99E1-742E091BC20F}" type="pres">
      <dgm:prSet presAssocID="{96CEC144-7A5F-438A-AF27-FA80B73B08B7}" presName="childText" presStyleLbl="bgAcc1" presStyleIdx="2" presStyleCnt="5" custScaleX="203026" custScaleY="80195" custLinFactNeighborX="1172" custLinFactNeighborY="-4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E7C26-7498-42A9-AAD3-2EB3D005757D}" type="pres">
      <dgm:prSet presAssocID="{159B695B-8CF2-4867-875B-AC8A0CBE707D}" presName="Name13" presStyleLbl="parChTrans1D2" presStyleIdx="3" presStyleCnt="5"/>
      <dgm:spPr/>
      <dgm:t>
        <a:bodyPr/>
        <a:lstStyle/>
        <a:p>
          <a:endParaRPr lang="ru-RU"/>
        </a:p>
      </dgm:t>
    </dgm:pt>
    <dgm:pt modelId="{3DCA5270-69D9-4132-802E-57292C0B2F86}" type="pres">
      <dgm:prSet presAssocID="{50D97C95-7D48-4FE8-AF44-CB2A5F9DE24E}" presName="childText" presStyleLbl="bgAcc1" presStyleIdx="3" presStyleCnt="5" custScaleX="140884" custScaleY="73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27903-C183-4341-84AB-675D0289553D}" type="pres">
      <dgm:prSet presAssocID="{816C657C-1DE8-4530-B345-AECD688B8D3F}" presName="Name13" presStyleLbl="parChTrans1D2" presStyleIdx="4" presStyleCnt="5"/>
      <dgm:spPr/>
      <dgm:t>
        <a:bodyPr/>
        <a:lstStyle/>
        <a:p>
          <a:endParaRPr lang="ru-RU"/>
        </a:p>
      </dgm:t>
    </dgm:pt>
    <dgm:pt modelId="{1896B1A8-E987-452E-8A6C-B996C8518A3D}" type="pres">
      <dgm:prSet presAssocID="{B5705BB0-2AE3-49BD-9E8F-B1EB5B59AA80}" presName="childText" presStyleLbl="bgAcc1" presStyleIdx="4" presStyleCnt="5" custScaleX="254870" custScaleY="346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D022F-8D68-467E-9F13-33D9805AA6DB}" type="pres">
      <dgm:prSet presAssocID="{09D2A67D-A8B7-4013-B7A0-0A0ACB895A7F}" presName="root" presStyleCnt="0"/>
      <dgm:spPr/>
    </dgm:pt>
    <dgm:pt modelId="{CB08FF93-14FC-4221-9187-7481D4DAD970}" type="pres">
      <dgm:prSet presAssocID="{09D2A67D-A8B7-4013-B7A0-0A0ACB895A7F}" presName="rootComposite" presStyleCnt="0"/>
      <dgm:spPr/>
    </dgm:pt>
    <dgm:pt modelId="{4D869272-2507-406E-82DF-CCDCC4D60623}" type="pres">
      <dgm:prSet presAssocID="{09D2A67D-A8B7-4013-B7A0-0A0ACB895A7F}" presName="rootText" presStyleLbl="node1" presStyleIdx="3" presStyleCnt="4" custScaleX="182767" custScaleY="191978" custLinFactY="75111" custLinFactNeighborX="-55883" custLinFactNeighborY="100000"/>
      <dgm:spPr/>
      <dgm:t>
        <a:bodyPr/>
        <a:lstStyle/>
        <a:p>
          <a:endParaRPr lang="ru-RU"/>
        </a:p>
      </dgm:t>
    </dgm:pt>
    <dgm:pt modelId="{132B74B2-2BD5-4EFE-BB59-5C24147862EB}" type="pres">
      <dgm:prSet presAssocID="{09D2A67D-A8B7-4013-B7A0-0A0ACB895A7F}" presName="rootConnector" presStyleLbl="node1" presStyleIdx="3" presStyleCnt="4"/>
      <dgm:spPr/>
      <dgm:t>
        <a:bodyPr/>
        <a:lstStyle/>
        <a:p>
          <a:endParaRPr lang="ru-RU"/>
        </a:p>
      </dgm:t>
    </dgm:pt>
    <dgm:pt modelId="{73919223-5980-44D5-A5A3-924C7F4AFE77}" type="pres">
      <dgm:prSet presAssocID="{09D2A67D-A8B7-4013-B7A0-0A0ACB895A7F}" presName="childShape" presStyleCnt="0"/>
      <dgm:spPr/>
    </dgm:pt>
  </dgm:ptLst>
  <dgm:cxnLst>
    <dgm:cxn modelId="{F1E2664A-0451-496C-AA97-5EBA694F164F}" type="presOf" srcId="{29001E72-113E-4A21-BDD6-6A3AB1866C94}" destId="{615DA392-432F-4633-9191-6D9E8D87538A}" srcOrd="1" destOrd="0" presId="urn:microsoft.com/office/officeart/2005/8/layout/hierarchy3"/>
    <dgm:cxn modelId="{F1DF67C2-D71F-4114-B66B-03E43DCD296E}" type="presOf" srcId="{95113F41-FB04-4559-836A-3DB8CA5B73F7}" destId="{17D3522C-35BF-4159-97EA-C04A6DD3B17B}" srcOrd="0" destOrd="0" presId="urn:microsoft.com/office/officeart/2005/8/layout/hierarchy3"/>
    <dgm:cxn modelId="{1ED108D4-CC49-4B1B-BECE-9C35F519FB47}" type="presOf" srcId="{EF9186F4-3B74-48DE-AA2E-D885FACF0533}" destId="{4ED821D2-8C27-4354-952D-9BF8A7349194}" srcOrd="0" destOrd="0" presId="urn:microsoft.com/office/officeart/2005/8/layout/hierarchy3"/>
    <dgm:cxn modelId="{0938AFDD-A881-4987-90AA-6193BFB3839B}" type="presOf" srcId="{228CF3AE-8E0A-4703-AB62-EF0470307C8D}" destId="{DB666C26-8E1A-46AC-9390-8B1797A57A03}" srcOrd="0" destOrd="0" presId="urn:microsoft.com/office/officeart/2005/8/layout/hierarchy3"/>
    <dgm:cxn modelId="{5C4B06B2-A213-4EE2-BCDA-C2E710740380}" type="presOf" srcId="{2D81237F-4D37-4749-95D9-050F4E41089B}" destId="{5B1947D1-C098-4265-BF6E-A03172886516}" srcOrd="0" destOrd="0" presId="urn:microsoft.com/office/officeart/2005/8/layout/hierarchy3"/>
    <dgm:cxn modelId="{2894793D-2101-44B3-8FE8-3383099EA226}" type="presOf" srcId="{8A7F2130-5015-4BDE-87D3-695D5D876F12}" destId="{478A9D6F-A12C-4CC0-97C2-9EE4471AAAA5}" srcOrd="0" destOrd="0" presId="urn:microsoft.com/office/officeart/2005/8/layout/hierarchy3"/>
    <dgm:cxn modelId="{64757EE8-96D5-4F0B-853F-D752F57C52D3}" type="presOf" srcId="{50D97C95-7D48-4FE8-AF44-CB2A5F9DE24E}" destId="{3DCA5270-69D9-4132-802E-57292C0B2F86}" srcOrd="0" destOrd="0" presId="urn:microsoft.com/office/officeart/2005/8/layout/hierarchy3"/>
    <dgm:cxn modelId="{F9971B9B-4994-4F51-B9AE-990BB90A7C72}" type="presOf" srcId="{09D2A67D-A8B7-4013-B7A0-0A0ACB895A7F}" destId="{132B74B2-2BD5-4EFE-BB59-5C24147862EB}" srcOrd="1" destOrd="0" presId="urn:microsoft.com/office/officeart/2005/8/layout/hierarchy3"/>
    <dgm:cxn modelId="{AC5CC17A-AE96-4ECB-8AA4-63D79967000D}" type="presOf" srcId="{457EDFC8-D501-4715-8F39-A90C452EAFED}" destId="{CF3E0C00-9716-4D25-B1A3-CC8712856B30}" srcOrd="0" destOrd="0" presId="urn:microsoft.com/office/officeart/2005/8/layout/hierarchy3"/>
    <dgm:cxn modelId="{D9721298-6B68-49BD-9498-58C0D9D582CE}" srcId="{228CF3AE-8E0A-4703-AB62-EF0470307C8D}" destId="{2D81237F-4D37-4749-95D9-050F4E41089B}" srcOrd="0" destOrd="0" parTransId="{1EC630E6-0472-46B2-BD28-F5DB5782D8C4}" sibTransId="{6E003AA1-6391-447F-98F7-DA07433FA76B}"/>
    <dgm:cxn modelId="{9D89F851-A5A2-481B-BD2F-F12CAB779981}" srcId="{8A7F2130-5015-4BDE-87D3-695D5D876F12}" destId="{F81808F5-A10D-4BB9-ADA9-0747DD667D4F}" srcOrd="1" destOrd="0" parTransId="{10B08930-808A-4764-8DD2-75D1212B8B03}" sibTransId="{A6037520-9064-49A8-810D-47270E00A60A}"/>
    <dgm:cxn modelId="{5979AEC2-EBBC-4759-A7CA-DE352E29399A}" srcId="{228CF3AE-8E0A-4703-AB62-EF0470307C8D}" destId="{8A7F2130-5015-4BDE-87D3-695D5D876F12}" srcOrd="1" destOrd="0" parTransId="{4DBDE4C7-ABC7-4BF0-8CF8-A80F685B3883}" sibTransId="{7B282161-9A44-4C7D-8F9E-5F054CC30485}"/>
    <dgm:cxn modelId="{3A947189-37B8-40F1-972F-AF3B308D8911}" type="presOf" srcId="{8A7F2130-5015-4BDE-87D3-695D5D876F12}" destId="{D53CC00B-2A02-4B86-8359-852512B5238F}" srcOrd="1" destOrd="0" presId="urn:microsoft.com/office/officeart/2005/8/layout/hierarchy3"/>
    <dgm:cxn modelId="{E7B86FC4-1E59-4B20-82E5-B7FEC960FA83}" type="presOf" srcId="{10B08930-808A-4764-8DD2-75D1212B8B03}" destId="{541AF320-3747-4B62-B54E-AD74C62A2CD7}" srcOrd="0" destOrd="0" presId="urn:microsoft.com/office/officeart/2005/8/layout/hierarchy3"/>
    <dgm:cxn modelId="{A42F897B-547A-4A7A-8A5E-4B0BFFE45227}" type="presOf" srcId="{159B695B-8CF2-4867-875B-AC8A0CBE707D}" destId="{137E7C26-7498-42A9-AAD3-2EB3D005757D}" srcOrd="0" destOrd="0" presId="urn:microsoft.com/office/officeart/2005/8/layout/hierarchy3"/>
    <dgm:cxn modelId="{36CED260-90AA-4FB4-9A4E-48E740656706}" type="presOf" srcId="{96CEC144-7A5F-438A-AF27-FA80B73B08B7}" destId="{D92F4A4A-8E44-4771-99E1-742E091BC20F}" srcOrd="0" destOrd="0" presId="urn:microsoft.com/office/officeart/2005/8/layout/hierarchy3"/>
    <dgm:cxn modelId="{69EA3D7C-7DE0-4CC0-B67E-9111A24D4C10}" type="presOf" srcId="{F81808F5-A10D-4BB9-ADA9-0747DD667D4F}" destId="{DA874CF4-A968-4DCC-AFA2-403BEC5D6E15}" srcOrd="0" destOrd="0" presId="urn:microsoft.com/office/officeart/2005/8/layout/hierarchy3"/>
    <dgm:cxn modelId="{FB1F325A-67EE-4FAF-9858-6F9D0E24ABF4}" srcId="{228CF3AE-8E0A-4703-AB62-EF0470307C8D}" destId="{09D2A67D-A8B7-4013-B7A0-0A0ACB895A7F}" srcOrd="3" destOrd="0" parTransId="{ECCDD6FA-6690-4253-BD08-989E03BF8426}" sibTransId="{E52CEB9C-3AC5-48EA-B708-4540F18AC6BA}"/>
    <dgm:cxn modelId="{9F406AC8-2DF1-4CCB-BAD8-F6C2C4FBB5DF}" srcId="{228CF3AE-8E0A-4703-AB62-EF0470307C8D}" destId="{29001E72-113E-4A21-BDD6-6A3AB1866C94}" srcOrd="2" destOrd="0" parTransId="{461B8ACF-01A0-4827-9574-8B5C4AF7FE6E}" sibTransId="{E9A8E5BE-506F-43D2-A3F5-FFA289DCDDBC}"/>
    <dgm:cxn modelId="{DDDF0023-4D4D-4EDA-AB64-29C83E4A53CF}" srcId="{29001E72-113E-4A21-BDD6-6A3AB1866C94}" destId="{96CEC144-7A5F-438A-AF27-FA80B73B08B7}" srcOrd="0" destOrd="0" parTransId="{457EDFC8-D501-4715-8F39-A90C452EAFED}" sibTransId="{81A9E97A-AC2E-4EEE-B656-569E4C2257B4}"/>
    <dgm:cxn modelId="{74834039-A857-449C-94E4-C466CD1F0686}" type="presOf" srcId="{29001E72-113E-4A21-BDD6-6A3AB1866C94}" destId="{89851692-555A-4DBB-8C70-4BCCCF76494C}" srcOrd="0" destOrd="0" presId="urn:microsoft.com/office/officeart/2005/8/layout/hierarchy3"/>
    <dgm:cxn modelId="{C06F93C8-7E4C-41E8-9E12-5ED5D73E215A}" type="presOf" srcId="{B5705BB0-2AE3-49BD-9E8F-B1EB5B59AA80}" destId="{1896B1A8-E987-452E-8A6C-B996C8518A3D}" srcOrd="0" destOrd="0" presId="urn:microsoft.com/office/officeart/2005/8/layout/hierarchy3"/>
    <dgm:cxn modelId="{7FA046E3-C78E-4387-911B-487EB6A386E8}" srcId="{29001E72-113E-4A21-BDD6-6A3AB1866C94}" destId="{B5705BB0-2AE3-49BD-9E8F-B1EB5B59AA80}" srcOrd="2" destOrd="0" parTransId="{816C657C-1DE8-4530-B345-AECD688B8D3F}" sibTransId="{9CD0415E-7F41-4E0C-9C2D-9C78E5410987}"/>
    <dgm:cxn modelId="{246D8337-B9C2-4DAE-8095-2B2D1DF2B9EB}" srcId="{29001E72-113E-4A21-BDD6-6A3AB1866C94}" destId="{50D97C95-7D48-4FE8-AF44-CB2A5F9DE24E}" srcOrd="1" destOrd="0" parTransId="{159B695B-8CF2-4867-875B-AC8A0CBE707D}" sibTransId="{9C3475D1-0896-4B58-BB78-32347C51DDD3}"/>
    <dgm:cxn modelId="{4D0E7342-958A-4D1A-AB41-EC0ADA8E1F6B}" type="presOf" srcId="{2D81237F-4D37-4749-95D9-050F4E41089B}" destId="{FECE16FD-5AC0-446E-85B2-97D59547266D}" srcOrd="1" destOrd="0" presId="urn:microsoft.com/office/officeart/2005/8/layout/hierarchy3"/>
    <dgm:cxn modelId="{D1FF4822-EBB5-437D-BECB-884FDBA8E29E}" type="presOf" srcId="{816C657C-1DE8-4530-B345-AECD688B8D3F}" destId="{BBA27903-C183-4341-84AB-675D0289553D}" srcOrd="0" destOrd="0" presId="urn:microsoft.com/office/officeart/2005/8/layout/hierarchy3"/>
    <dgm:cxn modelId="{BEB9F4F8-9F89-4384-A9D0-70C0FB3572F8}" srcId="{8A7F2130-5015-4BDE-87D3-695D5D876F12}" destId="{EF9186F4-3B74-48DE-AA2E-D885FACF0533}" srcOrd="0" destOrd="0" parTransId="{95113F41-FB04-4559-836A-3DB8CA5B73F7}" sibTransId="{76FEB99A-904A-4E9E-8E8E-EC72F762C47B}"/>
    <dgm:cxn modelId="{31B53F18-F89E-405C-8863-3C40068EE03D}" type="presOf" srcId="{09D2A67D-A8B7-4013-B7A0-0A0ACB895A7F}" destId="{4D869272-2507-406E-82DF-CCDCC4D60623}" srcOrd="0" destOrd="0" presId="urn:microsoft.com/office/officeart/2005/8/layout/hierarchy3"/>
    <dgm:cxn modelId="{B4997B6F-A4F4-41AE-9A3B-56F3E49A879F}" type="presParOf" srcId="{DB666C26-8E1A-46AC-9390-8B1797A57A03}" destId="{4CA9DA1C-CCAF-4BCE-8611-BCBC96FDBDB6}" srcOrd="0" destOrd="0" presId="urn:microsoft.com/office/officeart/2005/8/layout/hierarchy3"/>
    <dgm:cxn modelId="{3FBBCEBA-1BF1-444E-A703-33ED80B81CE6}" type="presParOf" srcId="{4CA9DA1C-CCAF-4BCE-8611-BCBC96FDBDB6}" destId="{9028ACEA-4DD9-4581-860D-85FA4BB0E549}" srcOrd="0" destOrd="0" presId="urn:microsoft.com/office/officeart/2005/8/layout/hierarchy3"/>
    <dgm:cxn modelId="{EFBA7671-5C08-41BB-8537-2DD4C3BB5226}" type="presParOf" srcId="{9028ACEA-4DD9-4581-860D-85FA4BB0E549}" destId="{5B1947D1-C098-4265-BF6E-A03172886516}" srcOrd="0" destOrd="0" presId="urn:microsoft.com/office/officeart/2005/8/layout/hierarchy3"/>
    <dgm:cxn modelId="{2F4454B0-F893-4A8F-8FAD-62B4886461BB}" type="presParOf" srcId="{9028ACEA-4DD9-4581-860D-85FA4BB0E549}" destId="{FECE16FD-5AC0-446E-85B2-97D59547266D}" srcOrd="1" destOrd="0" presId="urn:microsoft.com/office/officeart/2005/8/layout/hierarchy3"/>
    <dgm:cxn modelId="{44485165-DFE2-4581-A945-FDD743A5FC0A}" type="presParOf" srcId="{4CA9DA1C-CCAF-4BCE-8611-BCBC96FDBDB6}" destId="{F9091846-C617-4B63-B7F7-30BA2F2870A3}" srcOrd="1" destOrd="0" presId="urn:microsoft.com/office/officeart/2005/8/layout/hierarchy3"/>
    <dgm:cxn modelId="{8FF17793-64A5-4847-86FC-29058011F14A}" type="presParOf" srcId="{DB666C26-8E1A-46AC-9390-8B1797A57A03}" destId="{13A4E88C-4817-4287-9903-779FDB06C6D7}" srcOrd="1" destOrd="0" presId="urn:microsoft.com/office/officeart/2005/8/layout/hierarchy3"/>
    <dgm:cxn modelId="{9485BCA0-B4F6-45CC-9AF5-658D8110E91F}" type="presParOf" srcId="{13A4E88C-4817-4287-9903-779FDB06C6D7}" destId="{45F1B0FB-048E-47E9-B777-3D999B4ED6C6}" srcOrd="0" destOrd="0" presId="urn:microsoft.com/office/officeart/2005/8/layout/hierarchy3"/>
    <dgm:cxn modelId="{FA426794-F669-46F0-A9CB-73F4DF472869}" type="presParOf" srcId="{45F1B0FB-048E-47E9-B777-3D999B4ED6C6}" destId="{478A9D6F-A12C-4CC0-97C2-9EE4471AAAA5}" srcOrd="0" destOrd="0" presId="urn:microsoft.com/office/officeart/2005/8/layout/hierarchy3"/>
    <dgm:cxn modelId="{CB710FE7-A4A7-44AF-9BB1-9B9D0C756E33}" type="presParOf" srcId="{45F1B0FB-048E-47E9-B777-3D999B4ED6C6}" destId="{D53CC00B-2A02-4B86-8359-852512B5238F}" srcOrd="1" destOrd="0" presId="urn:microsoft.com/office/officeart/2005/8/layout/hierarchy3"/>
    <dgm:cxn modelId="{7803D8D4-8734-42FE-B44B-6EA3A2EC5E85}" type="presParOf" srcId="{13A4E88C-4817-4287-9903-779FDB06C6D7}" destId="{14F59892-989B-4ED3-BE2F-BA0C32339BC5}" srcOrd="1" destOrd="0" presId="urn:microsoft.com/office/officeart/2005/8/layout/hierarchy3"/>
    <dgm:cxn modelId="{18AAD22D-9646-43BD-9287-B27C6B4D546E}" type="presParOf" srcId="{14F59892-989B-4ED3-BE2F-BA0C32339BC5}" destId="{17D3522C-35BF-4159-97EA-C04A6DD3B17B}" srcOrd="0" destOrd="0" presId="urn:microsoft.com/office/officeart/2005/8/layout/hierarchy3"/>
    <dgm:cxn modelId="{CA769F7B-8A2F-4D48-87C9-DE30EED99FCC}" type="presParOf" srcId="{14F59892-989B-4ED3-BE2F-BA0C32339BC5}" destId="{4ED821D2-8C27-4354-952D-9BF8A7349194}" srcOrd="1" destOrd="0" presId="urn:microsoft.com/office/officeart/2005/8/layout/hierarchy3"/>
    <dgm:cxn modelId="{0E914DA5-1A26-4FC2-9BD9-63A95DCDC907}" type="presParOf" srcId="{14F59892-989B-4ED3-BE2F-BA0C32339BC5}" destId="{541AF320-3747-4B62-B54E-AD74C62A2CD7}" srcOrd="2" destOrd="0" presId="urn:microsoft.com/office/officeart/2005/8/layout/hierarchy3"/>
    <dgm:cxn modelId="{42FFC4EE-D726-49B8-A208-8E0A6691A5C1}" type="presParOf" srcId="{14F59892-989B-4ED3-BE2F-BA0C32339BC5}" destId="{DA874CF4-A968-4DCC-AFA2-403BEC5D6E15}" srcOrd="3" destOrd="0" presId="urn:microsoft.com/office/officeart/2005/8/layout/hierarchy3"/>
    <dgm:cxn modelId="{2285471E-A460-47AF-BA4C-8968F87BCF1D}" type="presParOf" srcId="{DB666C26-8E1A-46AC-9390-8B1797A57A03}" destId="{284073AD-4A5A-499D-A2D4-B9F2FB9D1501}" srcOrd="2" destOrd="0" presId="urn:microsoft.com/office/officeart/2005/8/layout/hierarchy3"/>
    <dgm:cxn modelId="{BE0FE88F-977C-43E9-8B0C-15E98DF95F88}" type="presParOf" srcId="{284073AD-4A5A-499D-A2D4-B9F2FB9D1501}" destId="{DCB43566-4288-4644-ADD5-923775D60AE4}" srcOrd="0" destOrd="0" presId="urn:microsoft.com/office/officeart/2005/8/layout/hierarchy3"/>
    <dgm:cxn modelId="{3B9BB40C-5832-4087-BADD-B371667F6B88}" type="presParOf" srcId="{DCB43566-4288-4644-ADD5-923775D60AE4}" destId="{89851692-555A-4DBB-8C70-4BCCCF76494C}" srcOrd="0" destOrd="0" presId="urn:microsoft.com/office/officeart/2005/8/layout/hierarchy3"/>
    <dgm:cxn modelId="{23CFF99F-A526-48C6-88DD-F0E617EBE13B}" type="presParOf" srcId="{DCB43566-4288-4644-ADD5-923775D60AE4}" destId="{615DA392-432F-4633-9191-6D9E8D87538A}" srcOrd="1" destOrd="0" presId="urn:microsoft.com/office/officeart/2005/8/layout/hierarchy3"/>
    <dgm:cxn modelId="{DD12A1B1-5838-4DBD-949A-F958F8BA394B}" type="presParOf" srcId="{284073AD-4A5A-499D-A2D4-B9F2FB9D1501}" destId="{71372CB5-8065-41B4-B7CC-FA7ABAE4A8B5}" srcOrd="1" destOrd="0" presId="urn:microsoft.com/office/officeart/2005/8/layout/hierarchy3"/>
    <dgm:cxn modelId="{20AE3EE5-D55C-4ACE-9BF7-79E42CE3E4C1}" type="presParOf" srcId="{71372CB5-8065-41B4-B7CC-FA7ABAE4A8B5}" destId="{CF3E0C00-9716-4D25-B1A3-CC8712856B30}" srcOrd="0" destOrd="0" presId="urn:microsoft.com/office/officeart/2005/8/layout/hierarchy3"/>
    <dgm:cxn modelId="{C3F8A3C2-75EC-4FBD-9000-D0B27F4E6994}" type="presParOf" srcId="{71372CB5-8065-41B4-B7CC-FA7ABAE4A8B5}" destId="{D92F4A4A-8E44-4771-99E1-742E091BC20F}" srcOrd="1" destOrd="0" presId="urn:microsoft.com/office/officeart/2005/8/layout/hierarchy3"/>
    <dgm:cxn modelId="{370B150F-3CAB-4FAD-A4DC-C1D8796FCA59}" type="presParOf" srcId="{71372CB5-8065-41B4-B7CC-FA7ABAE4A8B5}" destId="{137E7C26-7498-42A9-AAD3-2EB3D005757D}" srcOrd="2" destOrd="0" presId="urn:microsoft.com/office/officeart/2005/8/layout/hierarchy3"/>
    <dgm:cxn modelId="{54731558-80F0-436C-B21A-8987A4A92C55}" type="presParOf" srcId="{71372CB5-8065-41B4-B7CC-FA7ABAE4A8B5}" destId="{3DCA5270-69D9-4132-802E-57292C0B2F86}" srcOrd="3" destOrd="0" presId="urn:microsoft.com/office/officeart/2005/8/layout/hierarchy3"/>
    <dgm:cxn modelId="{02CAD6DE-88F0-4B3A-AA68-D3A3D5512083}" type="presParOf" srcId="{71372CB5-8065-41B4-B7CC-FA7ABAE4A8B5}" destId="{BBA27903-C183-4341-84AB-675D0289553D}" srcOrd="4" destOrd="0" presId="urn:microsoft.com/office/officeart/2005/8/layout/hierarchy3"/>
    <dgm:cxn modelId="{65461A3A-0BAA-4FFB-9D7C-98468E487683}" type="presParOf" srcId="{71372CB5-8065-41B4-B7CC-FA7ABAE4A8B5}" destId="{1896B1A8-E987-452E-8A6C-B996C8518A3D}" srcOrd="5" destOrd="0" presId="urn:microsoft.com/office/officeart/2005/8/layout/hierarchy3"/>
    <dgm:cxn modelId="{4E31B260-D8D0-4FA5-93C9-317F82147274}" type="presParOf" srcId="{DB666C26-8E1A-46AC-9390-8B1797A57A03}" destId="{370D022F-8D68-467E-9F13-33D9805AA6DB}" srcOrd="3" destOrd="0" presId="urn:microsoft.com/office/officeart/2005/8/layout/hierarchy3"/>
    <dgm:cxn modelId="{E57EEDA1-B553-4F6F-BFA8-07A0563B4318}" type="presParOf" srcId="{370D022F-8D68-467E-9F13-33D9805AA6DB}" destId="{CB08FF93-14FC-4221-9187-7481D4DAD970}" srcOrd="0" destOrd="0" presId="urn:microsoft.com/office/officeart/2005/8/layout/hierarchy3"/>
    <dgm:cxn modelId="{93DDC366-E45E-4BCF-9CAA-333A4A1E9AFC}" type="presParOf" srcId="{CB08FF93-14FC-4221-9187-7481D4DAD970}" destId="{4D869272-2507-406E-82DF-CCDCC4D60623}" srcOrd="0" destOrd="0" presId="urn:microsoft.com/office/officeart/2005/8/layout/hierarchy3"/>
    <dgm:cxn modelId="{40651CAE-95F9-4CA0-9672-DB0D12AF0042}" type="presParOf" srcId="{CB08FF93-14FC-4221-9187-7481D4DAD970}" destId="{132B74B2-2BD5-4EFE-BB59-5C24147862EB}" srcOrd="1" destOrd="0" presId="urn:microsoft.com/office/officeart/2005/8/layout/hierarchy3"/>
    <dgm:cxn modelId="{29B6DBF9-5654-4639-B5F6-0A2866F163CA}" type="presParOf" srcId="{370D022F-8D68-467E-9F13-33D9805AA6DB}" destId="{73919223-5980-44D5-A5A3-924C7F4AFE77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B7E340-F311-4F3A-A9E5-53CDF6779BDA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F5102E5-A0FF-47F5-B138-A785EE16F77B}">
      <dgm:prSet phldrT="[Текст]" phldr="1"/>
      <dgm:spPr/>
      <dgm:t>
        <a:bodyPr/>
        <a:lstStyle/>
        <a:p>
          <a:endParaRPr lang="ru-RU" dirty="0"/>
        </a:p>
      </dgm:t>
    </dgm:pt>
    <dgm:pt modelId="{5BDAA332-BAF2-4F6D-BFE1-1699D6E92642}" type="parTrans" cxnId="{B4C49945-C5CC-4A66-B0F4-94B3623570A3}">
      <dgm:prSet/>
      <dgm:spPr/>
      <dgm:t>
        <a:bodyPr/>
        <a:lstStyle/>
        <a:p>
          <a:endParaRPr lang="ru-RU"/>
        </a:p>
      </dgm:t>
    </dgm:pt>
    <dgm:pt modelId="{A86E32E7-5BB3-4F1F-93BB-6585068B2C0A}" type="sibTrans" cxnId="{B4C49945-C5CC-4A66-B0F4-94B3623570A3}">
      <dgm:prSet/>
      <dgm:spPr/>
      <dgm:t>
        <a:bodyPr/>
        <a:lstStyle/>
        <a:p>
          <a:endParaRPr lang="ru-RU"/>
        </a:p>
      </dgm:t>
    </dgm:pt>
    <dgm:pt modelId="{B30B2AA1-84C9-4DD3-BA59-900D57A1B05E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Сабақтың мақсатын қою</a:t>
          </a:r>
          <a:endParaRPr lang="ru-RU" sz="2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1C29D8-E3ED-489C-B44F-B08CF715168C}" type="parTrans" cxnId="{6EA22644-E76A-4845-A416-058DAA4A06A1}">
      <dgm:prSet/>
      <dgm:spPr/>
      <dgm:t>
        <a:bodyPr/>
        <a:lstStyle/>
        <a:p>
          <a:endParaRPr lang="ru-RU"/>
        </a:p>
      </dgm:t>
    </dgm:pt>
    <dgm:pt modelId="{F8FEE74D-3E21-4C3B-BF00-F72091908B36}" type="sibTrans" cxnId="{6EA22644-E76A-4845-A416-058DAA4A06A1}">
      <dgm:prSet/>
      <dgm:spPr/>
      <dgm:t>
        <a:bodyPr/>
        <a:lstStyle/>
        <a:p>
          <a:endParaRPr lang="ru-RU"/>
        </a:p>
      </dgm:t>
    </dgm:pt>
    <dgm:pt modelId="{5BB14C62-1C4F-471F-933B-454F0D5842A3}">
      <dgm:prSet phldrT="[Текст]" phldr="1"/>
      <dgm:spPr/>
      <dgm:t>
        <a:bodyPr/>
        <a:lstStyle/>
        <a:p>
          <a:endParaRPr lang="ru-RU" dirty="0"/>
        </a:p>
      </dgm:t>
    </dgm:pt>
    <dgm:pt modelId="{33161C2E-77BA-440F-A989-6B47628AA11F}" type="parTrans" cxnId="{4F9CFEB1-5C34-4949-9546-363F3C39E627}">
      <dgm:prSet/>
      <dgm:spPr/>
      <dgm:t>
        <a:bodyPr/>
        <a:lstStyle/>
        <a:p>
          <a:endParaRPr lang="ru-RU"/>
        </a:p>
      </dgm:t>
    </dgm:pt>
    <dgm:pt modelId="{C20C94AB-E69D-4563-BA19-D375CBE36877}" type="sibTrans" cxnId="{4F9CFEB1-5C34-4949-9546-363F3C39E627}">
      <dgm:prSet/>
      <dgm:spPr/>
      <dgm:t>
        <a:bodyPr/>
        <a:lstStyle/>
        <a:p>
          <a:endParaRPr lang="ru-RU"/>
        </a:p>
      </dgm:t>
    </dgm:pt>
    <dgm:pt modelId="{2B300D67-A4EB-42F5-A8DD-037854177DC5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Психологиялық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тренингтер, жағдаят, ойын, ән бейнеролик, аудио,  тест</a:t>
          </a:r>
          <a:endParaRPr lang="ru-RU" sz="24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3FE43A-4591-4B9B-801A-4D92A03959AB}" type="parTrans" cxnId="{23CCC451-D537-4FB6-9C6D-D89DEE8DEF80}">
      <dgm:prSet/>
      <dgm:spPr/>
      <dgm:t>
        <a:bodyPr/>
        <a:lstStyle/>
        <a:p>
          <a:endParaRPr lang="ru-RU"/>
        </a:p>
      </dgm:t>
    </dgm:pt>
    <dgm:pt modelId="{2608581F-B06E-4797-B4C5-AB38F65C1FFF}" type="sibTrans" cxnId="{23CCC451-D537-4FB6-9C6D-D89DEE8DEF80}">
      <dgm:prSet/>
      <dgm:spPr/>
      <dgm:t>
        <a:bodyPr/>
        <a:lstStyle/>
        <a:p>
          <a:endParaRPr lang="ru-RU"/>
        </a:p>
      </dgm:t>
    </dgm:pt>
    <dgm:pt modelId="{08D38968-3A3E-4ADE-B9B9-7677D24CFBCC}">
      <dgm:prSet phldrT="[Текст]" phldr="1"/>
      <dgm:spPr/>
      <dgm:t>
        <a:bodyPr/>
        <a:lstStyle/>
        <a:p>
          <a:endParaRPr lang="ru-RU" dirty="0"/>
        </a:p>
      </dgm:t>
    </dgm:pt>
    <dgm:pt modelId="{D8C2FD48-E355-48FE-839B-CAEE914E5154}" type="parTrans" cxnId="{9D334F20-3EF0-42D3-B388-1C3B13D53BC1}">
      <dgm:prSet/>
      <dgm:spPr/>
      <dgm:t>
        <a:bodyPr/>
        <a:lstStyle/>
        <a:p>
          <a:endParaRPr lang="ru-RU"/>
        </a:p>
      </dgm:t>
    </dgm:pt>
    <dgm:pt modelId="{5473A397-1B8A-4DB9-B86A-8FE7FBC8AABD}" type="sibTrans" cxnId="{9D334F20-3EF0-42D3-B388-1C3B13D53BC1}">
      <dgm:prSet/>
      <dgm:spPr/>
      <dgm:t>
        <a:bodyPr/>
        <a:lstStyle/>
        <a:p>
          <a:endParaRPr lang="ru-RU"/>
        </a:p>
      </dgm:t>
    </dgm:pt>
    <dgm:pt modelId="{7D6DF7E3-2AD5-4036-BDED-A4A050C7F391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Бағалау, кері байланыс: </a:t>
          </a:r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әдіс-тәсілдер</a:t>
          </a:r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60E50E-4AF3-4B25-847D-35DA7641A7DA}" type="parTrans" cxnId="{2D1AE856-B312-4DE5-ABF7-CA21289F894F}">
      <dgm:prSet/>
      <dgm:spPr/>
      <dgm:t>
        <a:bodyPr/>
        <a:lstStyle/>
        <a:p>
          <a:endParaRPr lang="ru-RU"/>
        </a:p>
      </dgm:t>
    </dgm:pt>
    <dgm:pt modelId="{DF2A1648-FA57-4BE2-A9B9-21330CFBCCA8}" type="sibTrans" cxnId="{2D1AE856-B312-4DE5-ABF7-CA21289F894F}">
      <dgm:prSet/>
      <dgm:spPr/>
      <dgm:t>
        <a:bodyPr/>
        <a:lstStyle/>
        <a:p>
          <a:endParaRPr lang="ru-RU"/>
        </a:p>
      </dgm:t>
    </dgm:pt>
    <dgm:pt modelId="{C9506EBF-A907-4C83-A929-972E8840C297}">
      <dgm:prSet phldrT="[Текст]" phldr="1"/>
      <dgm:spPr/>
      <dgm:t>
        <a:bodyPr/>
        <a:lstStyle/>
        <a:p>
          <a:endParaRPr lang="ru-RU" dirty="0"/>
        </a:p>
      </dgm:t>
    </dgm:pt>
    <dgm:pt modelId="{72D60624-349A-4F7D-90CB-33A10AD3D417}" type="parTrans" cxnId="{F265A2C9-4D38-481C-9BF1-4021691776F0}">
      <dgm:prSet/>
      <dgm:spPr/>
      <dgm:t>
        <a:bodyPr/>
        <a:lstStyle/>
        <a:p>
          <a:endParaRPr lang="ru-RU"/>
        </a:p>
      </dgm:t>
    </dgm:pt>
    <dgm:pt modelId="{1E873A08-C09E-448E-92EB-2ABBED11EB38}" type="sibTrans" cxnId="{F265A2C9-4D38-481C-9BF1-4021691776F0}">
      <dgm:prSet/>
      <dgm:spPr/>
      <dgm:t>
        <a:bodyPr/>
        <a:lstStyle/>
        <a:p>
          <a:endParaRPr lang="ru-RU"/>
        </a:p>
      </dgm:t>
    </dgm:pt>
    <dgm:pt modelId="{5D9A8A5D-1771-4EFB-B4C0-D668E33884E5}">
      <dgm:prSet phldrT="[Текст]" phldr="1"/>
      <dgm:spPr/>
      <dgm:t>
        <a:bodyPr/>
        <a:lstStyle/>
        <a:p>
          <a:endParaRPr lang="ru-RU" dirty="0"/>
        </a:p>
      </dgm:t>
    </dgm:pt>
    <dgm:pt modelId="{7A86C498-565E-4D25-80C3-164EFAD046B1}" type="parTrans" cxnId="{E420E992-BE56-41E9-A4A7-54681EBCEB51}">
      <dgm:prSet/>
      <dgm:spPr/>
      <dgm:t>
        <a:bodyPr/>
        <a:lstStyle/>
        <a:p>
          <a:endParaRPr lang="ru-RU"/>
        </a:p>
      </dgm:t>
    </dgm:pt>
    <dgm:pt modelId="{CD43B276-7237-40B4-B6C7-6FBA63B5427B}" type="sibTrans" cxnId="{E420E992-BE56-41E9-A4A7-54681EBCEB51}">
      <dgm:prSet/>
      <dgm:spPr/>
      <dgm:t>
        <a:bodyPr/>
        <a:lstStyle/>
        <a:p>
          <a:endParaRPr lang="ru-RU"/>
        </a:p>
      </dgm:t>
    </dgm:pt>
    <dgm:pt modelId="{F0940B12-2285-4D29-9F9B-A4161403A85A}">
      <dgm:prSet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Грамматика: </a:t>
          </a:r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бекіту жаттығулары</a:t>
          </a:r>
          <a:endParaRPr lang="ru-RU" sz="28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CACDAF-4993-4245-9130-BC421A2E5FA4}" type="parTrans" cxnId="{B6882C53-C5C5-4A12-A986-05518530583C}">
      <dgm:prSet/>
      <dgm:spPr/>
      <dgm:t>
        <a:bodyPr/>
        <a:lstStyle/>
        <a:p>
          <a:endParaRPr lang="ru-RU"/>
        </a:p>
      </dgm:t>
    </dgm:pt>
    <dgm:pt modelId="{46D7C5C2-CDCA-4E6D-863C-772A9E615F2E}" type="sibTrans" cxnId="{B6882C53-C5C5-4A12-A986-05518530583C}">
      <dgm:prSet/>
      <dgm:spPr/>
      <dgm:t>
        <a:bodyPr/>
        <a:lstStyle/>
        <a:p>
          <a:endParaRPr lang="ru-RU"/>
        </a:p>
      </dgm:t>
    </dgm:pt>
    <dgm:pt modelId="{42AADA21-7A7A-47F3-B976-272C8B967C98}">
      <dgm:prSet/>
      <dgm:spPr/>
      <dgm:t>
        <a:bodyPr/>
        <a:lstStyle/>
        <a:p>
          <a:endParaRPr lang="ru-RU" dirty="0"/>
        </a:p>
      </dgm:t>
    </dgm:pt>
    <dgm:pt modelId="{68DA881D-D529-49BD-9E52-02048915364C}" type="parTrans" cxnId="{B791F3FD-50AA-4456-ABC3-31E92E82858E}">
      <dgm:prSet/>
      <dgm:spPr/>
      <dgm:t>
        <a:bodyPr/>
        <a:lstStyle/>
        <a:p>
          <a:endParaRPr lang="ru-RU"/>
        </a:p>
      </dgm:t>
    </dgm:pt>
    <dgm:pt modelId="{3CAE5B4B-F30A-43B9-B4A1-658BEAB2E357}" type="sibTrans" cxnId="{B791F3FD-50AA-4456-ABC3-31E92E82858E}">
      <dgm:prSet/>
      <dgm:spPr/>
      <dgm:t>
        <a:bodyPr/>
        <a:lstStyle/>
        <a:p>
          <a:endParaRPr lang="ru-RU"/>
        </a:p>
      </dgm:t>
    </dgm:pt>
    <dgm:pt modelId="{FB8EF46B-E1AA-440D-9B76-FD021A54A8C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Әдіс-тәсілдер: 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сұрақ-жауап, миға шабуыл, әңгімелесу</a:t>
          </a:r>
          <a:endParaRPr lang="ru-RU" sz="2400" dirty="0"/>
        </a:p>
      </dgm:t>
    </dgm:pt>
    <dgm:pt modelId="{12BE4C2C-9BDD-45AF-8EA4-C66D7097BC55}" type="parTrans" cxnId="{DFF82F90-73BB-4A74-8A11-B7B46CFD2DFB}">
      <dgm:prSet/>
      <dgm:spPr/>
      <dgm:t>
        <a:bodyPr/>
        <a:lstStyle/>
        <a:p>
          <a:endParaRPr lang="ru-RU"/>
        </a:p>
      </dgm:t>
    </dgm:pt>
    <dgm:pt modelId="{1A82F105-CD8A-4E22-B228-2A4986A97DCF}" type="sibTrans" cxnId="{DFF82F90-73BB-4A74-8A11-B7B46CFD2DFB}">
      <dgm:prSet/>
      <dgm:spPr/>
      <dgm:t>
        <a:bodyPr/>
        <a:lstStyle/>
        <a:p>
          <a:endParaRPr lang="ru-RU"/>
        </a:p>
      </dgm:t>
    </dgm:pt>
    <dgm:pt modelId="{AC2A29F4-AA6D-42B0-8FD7-A9F3B574B62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kk-KZ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Оқылым, тыңдалым, сөйлесім, жазылым</a:t>
          </a:r>
          <a:endParaRPr lang="ru-RU" sz="3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346A91-84BD-42F7-BA6A-B59750724A6E}" type="parTrans" cxnId="{F9E2936C-FFB5-46CD-A9BC-F733B2675880}">
      <dgm:prSet/>
      <dgm:spPr/>
      <dgm:t>
        <a:bodyPr/>
        <a:lstStyle/>
        <a:p>
          <a:endParaRPr lang="ru-RU"/>
        </a:p>
      </dgm:t>
    </dgm:pt>
    <dgm:pt modelId="{CF8B2F88-FFC5-4431-AB02-F2103C6CA702}" type="sibTrans" cxnId="{F9E2936C-FFB5-46CD-A9BC-F733B2675880}">
      <dgm:prSet/>
      <dgm:spPr/>
      <dgm:t>
        <a:bodyPr/>
        <a:lstStyle/>
        <a:p>
          <a:endParaRPr lang="ru-RU"/>
        </a:p>
      </dgm:t>
    </dgm:pt>
    <dgm:pt modelId="{15AA7BCD-724F-4A7B-82C2-22C88BF1F1BD}">
      <dgm:prSet custT="1"/>
      <dgm:spPr/>
      <dgm:t>
        <a:bodyPr/>
        <a:lstStyle/>
        <a:p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Көрнекіліктер: 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таратпа материал, АКТ, планшет</a:t>
          </a:r>
          <a:endParaRPr lang="ru-RU" sz="2400" dirty="0"/>
        </a:p>
      </dgm:t>
    </dgm:pt>
    <dgm:pt modelId="{9AADD771-2CCC-449E-9503-D5EA7A6625E1}" type="parTrans" cxnId="{C742C246-43B7-4677-920F-581D32D9BA9A}">
      <dgm:prSet/>
      <dgm:spPr/>
      <dgm:t>
        <a:bodyPr/>
        <a:lstStyle/>
        <a:p>
          <a:endParaRPr lang="ru-RU"/>
        </a:p>
      </dgm:t>
    </dgm:pt>
    <dgm:pt modelId="{5F1D13D6-4CBD-4264-988A-F605BAD1AC8B}" type="sibTrans" cxnId="{C742C246-43B7-4677-920F-581D32D9BA9A}">
      <dgm:prSet/>
      <dgm:spPr/>
      <dgm:t>
        <a:bodyPr/>
        <a:lstStyle/>
        <a:p>
          <a:endParaRPr lang="ru-RU"/>
        </a:p>
      </dgm:t>
    </dgm:pt>
    <dgm:pt modelId="{7E4BFA2E-CF89-4F77-8FAA-C21CE4A5E148}" type="pres">
      <dgm:prSet presAssocID="{12B7E340-F311-4F3A-A9E5-53CDF6779BD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523E57-0194-4FE0-A3A7-9FEF08C4BFD1}" type="pres">
      <dgm:prSet presAssocID="{EF5102E5-A0FF-47F5-B138-A785EE16F77B}" presName="composite" presStyleCnt="0"/>
      <dgm:spPr/>
    </dgm:pt>
    <dgm:pt modelId="{63123539-AA42-411B-AD98-EC688EF4EF9C}" type="pres">
      <dgm:prSet presAssocID="{EF5102E5-A0FF-47F5-B138-A785EE16F77B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8B244-F4F0-44B0-9935-D7A2B4A12BC9}" type="pres">
      <dgm:prSet presAssocID="{EF5102E5-A0FF-47F5-B138-A785EE16F77B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A1E5-4A07-4084-8AFC-6B6AECCDA02B}" type="pres">
      <dgm:prSet presAssocID="{A86E32E7-5BB3-4F1F-93BB-6585068B2C0A}" presName="sp" presStyleCnt="0"/>
      <dgm:spPr/>
    </dgm:pt>
    <dgm:pt modelId="{315DD7C1-5E74-4072-B46A-5B1BF45D4130}" type="pres">
      <dgm:prSet presAssocID="{42AADA21-7A7A-47F3-B976-272C8B967C98}" presName="composite" presStyleCnt="0"/>
      <dgm:spPr/>
    </dgm:pt>
    <dgm:pt modelId="{733740B6-BE36-4479-B911-CB0724C4388E}" type="pres">
      <dgm:prSet presAssocID="{42AADA21-7A7A-47F3-B976-272C8B967C98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72C85-B6D0-4B02-A57C-C6F282D2F7CD}" type="pres">
      <dgm:prSet presAssocID="{42AADA21-7A7A-47F3-B976-272C8B967C98}" presName="descendantText" presStyleLbl="alignAcc1" presStyleIdx="1" presStyleCnt="6" custScaleY="145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6A93D-18EB-429A-8692-132251F8C1ED}" type="pres">
      <dgm:prSet presAssocID="{3CAE5B4B-F30A-43B9-B4A1-658BEAB2E357}" presName="sp" presStyleCnt="0"/>
      <dgm:spPr/>
    </dgm:pt>
    <dgm:pt modelId="{E157188D-371D-471B-983B-5F4FEC4A1FBD}" type="pres">
      <dgm:prSet presAssocID="{5BB14C62-1C4F-471F-933B-454F0D5842A3}" presName="composite" presStyleCnt="0"/>
      <dgm:spPr/>
    </dgm:pt>
    <dgm:pt modelId="{3755F027-18F6-4938-B60E-00CAA0C35BF0}" type="pres">
      <dgm:prSet presAssocID="{5BB14C62-1C4F-471F-933B-454F0D5842A3}" presName="parentText" presStyleLbl="alignNode1" presStyleIdx="2" presStyleCnt="6" custLinFactNeighborX="0" custLinFactNeighborY="-85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A9F2D-04A3-467D-BFE1-C19180747584}" type="pres">
      <dgm:prSet presAssocID="{5BB14C62-1C4F-471F-933B-454F0D5842A3}" presName="descendantText" presStyleLbl="alignAcc1" presStyleIdx="2" presStyleCnt="6" custScaleY="137213" custLinFactNeighborX="0" custLinFactNeighborY="-1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85DAE-5D66-4615-9FEA-178D60D6DCC7}" type="pres">
      <dgm:prSet presAssocID="{C20C94AB-E69D-4563-BA19-D375CBE36877}" presName="sp" presStyleCnt="0"/>
      <dgm:spPr/>
    </dgm:pt>
    <dgm:pt modelId="{70BC567A-5B5F-45F9-BE51-A6657B457676}" type="pres">
      <dgm:prSet presAssocID="{08D38968-3A3E-4ADE-B9B9-7677D24CFBCC}" presName="composite" presStyleCnt="0"/>
      <dgm:spPr/>
    </dgm:pt>
    <dgm:pt modelId="{6DB779A0-E0EE-4500-968E-F48A1A156078}" type="pres">
      <dgm:prSet presAssocID="{08D38968-3A3E-4ADE-B9B9-7677D24CFBCC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066AD-EAC8-4956-9DE3-38BD8C3EF3D3}" type="pres">
      <dgm:prSet presAssocID="{08D38968-3A3E-4ADE-B9B9-7677D24CFBC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77FD2-4BA8-42ED-B42D-FDA75517AA73}" type="pres">
      <dgm:prSet presAssocID="{5473A397-1B8A-4DB9-B86A-8FE7FBC8AABD}" presName="sp" presStyleCnt="0"/>
      <dgm:spPr/>
    </dgm:pt>
    <dgm:pt modelId="{3B3E5DF4-0AA4-43F9-8208-B3E960C20461}" type="pres">
      <dgm:prSet presAssocID="{C9506EBF-A907-4C83-A929-972E8840C297}" presName="composite" presStyleCnt="0"/>
      <dgm:spPr/>
    </dgm:pt>
    <dgm:pt modelId="{828F14CB-AF4A-49CA-BC5A-604B4F45A500}" type="pres">
      <dgm:prSet presAssocID="{C9506EBF-A907-4C83-A929-972E8840C29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DEAAB-2B9E-48D4-B322-5AD2DBCCD64B}" type="pres">
      <dgm:prSet presAssocID="{C9506EBF-A907-4C83-A929-972E8840C29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ADE97-FC90-4733-B742-EE36FC7A7781}" type="pres">
      <dgm:prSet presAssocID="{1E873A08-C09E-448E-92EB-2ABBED11EB38}" presName="sp" presStyleCnt="0"/>
      <dgm:spPr/>
    </dgm:pt>
    <dgm:pt modelId="{2B92AEC7-7829-46BB-92E9-CF9C21A15F5E}" type="pres">
      <dgm:prSet presAssocID="{5D9A8A5D-1771-4EFB-B4C0-D668E33884E5}" presName="composite" presStyleCnt="0"/>
      <dgm:spPr/>
    </dgm:pt>
    <dgm:pt modelId="{0899611E-4673-4559-9C3C-D7D2FB8893FC}" type="pres">
      <dgm:prSet presAssocID="{5D9A8A5D-1771-4EFB-B4C0-D668E33884E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C08FD-420A-4BEC-B8D7-1AA2F575E726}" type="pres">
      <dgm:prSet presAssocID="{5D9A8A5D-1771-4EFB-B4C0-D668E33884E5}" presName="descendantText" presStyleLbl="alignAcc1" presStyleIdx="5" presStyleCnt="6" custScaleY="186250" custLinFactNeighborY="-5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82F90-73BB-4A74-8A11-B7B46CFD2DFB}" srcId="{42AADA21-7A7A-47F3-B976-272C8B967C98}" destId="{FB8EF46B-E1AA-440D-9B76-FD021A54A8CD}" srcOrd="0" destOrd="0" parTransId="{12BE4C2C-9BDD-45AF-8EA4-C66D7097BC55}" sibTransId="{1A82F105-CD8A-4E22-B228-2A4986A97DCF}"/>
    <dgm:cxn modelId="{2D1AE856-B312-4DE5-ABF7-CA21289F894F}" srcId="{08D38968-3A3E-4ADE-B9B9-7677D24CFBCC}" destId="{7D6DF7E3-2AD5-4036-BDED-A4A050C7F391}" srcOrd="0" destOrd="0" parTransId="{EA60E50E-4AF3-4B25-847D-35DA7641A7DA}" sibTransId="{DF2A1648-FA57-4BE2-A9B9-21330CFBCCA8}"/>
    <dgm:cxn modelId="{12BAB83D-0B1F-4296-B367-0941F5727FE3}" type="presOf" srcId="{08D38968-3A3E-4ADE-B9B9-7677D24CFBCC}" destId="{6DB779A0-E0EE-4500-968E-F48A1A156078}" srcOrd="0" destOrd="0" presId="urn:microsoft.com/office/officeart/2005/8/layout/chevron2"/>
    <dgm:cxn modelId="{FAD00DC0-E4FB-4B8E-8EA4-1F22EB62F288}" type="presOf" srcId="{42AADA21-7A7A-47F3-B976-272C8B967C98}" destId="{733740B6-BE36-4479-B911-CB0724C4388E}" srcOrd="0" destOrd="0" presId="urn:microsoft.com/office/officeart/2005/8/layout/chevron2"/>
    <dgm:cxn modelId="{BBC28BAC-0B87-43C2-99D1-AB4958FAB030}" type="presOf" srcId="{F0940B12-2285-4D29-9F9B-A4161403A85A}" destId="{231DEAAB-2B9E-48D4-B322-5AD2DBCCD64B}" srcOrd="0" destOrd="0" presId="urn:microsoft.com/office/officeart/2005/8/layout/chevron2"/>
    <dgm:cxn modelId="{9D334F20-3EF0-42D3-B388-1C3B13D53BC1}" srcId="{12B7E340-F311-4F3A-A9E5-53CDF6779BDA}" destId="{08D38968-3A3E-4ADE-B9B9-7677D24CFBCC}" srcOrd="3" destOrd="0" parTransId="{D8C2FD48-E355-48FE-839B-CAEE914E5154}" sibTransId="{5473A397-1B8A-4DB9-B86A-8FE7FBC8AABD}"/>
    <dgm:cxn modelId="{5B14BB4B-1478-49C5-AA29-DCA09909C3F2}" type="presOf" srcId="{2B300D67-A4EB-42F5-A8DD-037854177DC5}" destId="{C81A9F2D-04A3-467D-BFE1-C19180747584}" srcOrd="0" destOrd="0" presId="urn:microsoft.com/office/officeart/2005/8/layout/chevron2"/>
    <dgm:cxn modelId="{86D966EC-E07C-43D4-AEE8-CAD559B52AC5}" type="presOf" srcId="{12B7E340-F311-4F3A-A9E5-53CDF6779BDA}" destId="{7E4BFA2E-CF89-4F77-8FAA-C21CE4A5E148}" srcOrd="0" destOrd="0" presId="urn:microsoft.com/office/officeart/2005/8/layout/chevron2"/>
    <dgm:cxn modelId="{B791F3FD-50AA-4456-ABC3-31E92E82858E}" srcId="{12B7E340-F311-4F3A-A9E5-53CDF6779BDA}" destId="{42AADA21-7A7A-47F3-B976-272C8B967C98}" srcOrd="1" destOrd="0" parTransId="{68DA881D-D529-49BD-9E52-02048915364C}" sibTransId="{3CAE5B4B-F30A-43B9-B4A1-658BEAB2E357}"/>
    <dgm:cxn modelId="{B6882C53-C5C5-4A12-A986-05518530583C}" srcId="{C9506EBF-A907-4C83-A929-972E8840C297}" destId="{F0940B12-2285-4D29-9F9B-A4161403A85A}" srcOrd="0" destOrd="0" parTransId="{60CACDAF-4993-4245-9130-BC421A2E5FA4}" sibTransId="{46D7C5C2-CDCA-4E6D-863C-772A9E615F2E}"/>
    <dgm:cxn modelId="{9DDDDBD9-3C29-4DF9-8F6C-C677BD561FF1}" type="presOf" srcId="{C9506EBF-A907-4C83-A929-972E8840C297}" destId="{828F14CB-AF4A-49CA-BC5A-604B4F45A500}" srcOrd="0" destOrd="0" presId="urn:microsoft.com/office/officeart/2005/8/layout/chevron2"/>
    <dgm:cxn modelId="{B487D809-DCE7-43E8-9E81-D37FADD3BA10}" type="presOf" srcId="{EF5102E5-A0FF-47F5-B138-A785EE16F77B}" destId="{63123539-AA42-411B-AD98-EC688EF4EF9C}" srcOrd="0" destOrd="0" presId="urn:microsoft.com/office/officeart/2005/8/layout/chevron2"/>
    <dgm:cxn modelId="{92324606-FF97-499A-BD91-E0A8C1F707F7}" type="presOf" srcId="{AC2A29F4-AA6D-42B0-8FD7-A9F3B574B621}" destId="{9F2C08FD-420A-4BEC-B8D7-1AA2F575E726}" srcOrd="0" destOrd="0" presId="urn:microsoft.com/office/officeart/2005/8/layout/chevron2"/>
    <dgm:cxn modelId="{C742C246-43B7-4677-920F-581D32D9BA9A}" srcId="{42AADA21-7A7A-47F3-B976-272C8B967C98}" destId="{15AA7BCD-724F-4A7B-82C2-22C88BF1F1BD}" srcOrd="1" destOrd="0" parTransId="{9AADD771-2CCC-449E-9503-D5EA7A6625E1}" sibTransId="{5F1D13D6-4CBD-4264-988A-F605BAD1AC8B}"/>
    <dgm:cxn modelId="{DF823570-EE12-41F9-B1BB-BDA4E763B84C}" type="presOf" srcId="{15AA7BCD-724F-4A7B-82C2-22C88BF1F1BD}" destId="{94172C85-B6D0-4B02-A57C-C6F282D2F7CD}" srcOrd="0" destOrd="1" presId="urn:microsoft.com/office/officeart/2005/8/layout/chevron2"/>
    <dgm:cxn modelId="{95A9DCE3-212C-46EA-BC4F-4A79E7112DC1}" type="presOf" srcId="{FB8EF46B-E1AA-440D-9B76-FD021A54A8CD}" destId="{94172C85-B6D0-4B02-A57C-C6F282D2F7CD}" srcOrd="0" destOrd="0" presId="urn:microsoft.com/office/officeart/2005/8/layout/chevron2"/>
    <dgm:cxn modelId="{F9E2936C-FFB5-46CD-A9BC-F733B2675880}" srcId="{5D9A8A5D-1771-4EFB-B4C0-D668E33884E5}" destId="{AC2A29F4-AA6D-42B0-8FD7-A9F3B574B621}" srcOrd="0" destOrd="0" parTransId="{59346A91-84BD-42F7-BA6A-B59750724A6E}" sibTransId="{CF8B2F88-FFC5-4431-AB02-F2103C6CA702}"/>
    <dgm:cxn modelId="{4F9CFEB1-5C34-4949-9546-363F3C39E627}" srcId="{12B7E340-F311-4F3A-A9E5-53CDF6779BDA}" destId="{5BB14C62-1C4F-471F-933B-454F0D5842A3}" srcOrd="2" destOrd="0" parTransId="{33161C2E-77BA-440F-A989-6B47628AA11F}" sibTransId="{C20C94AB-E69D-4563-BA19-D375CBE36877}"/>
    <dgm:cxn modelId="{6EA22644-E76A-4845-A416-058DAA4A06A1}" srcId="{EF5102E5-A0FF-47F5-B138-A785EE16F77B}" destId="{B30B2AA1-84C9-4DD3-BA59-900D57A1B05E}" srcOrd="0" destOrd="0" parTransId="{C51C29D8-E3ED-489C-B44F-B08CF715168C}" sibTransId="{F8FEE74D-3E21-4C3B-BF00-F72091908B36}"/>
    <dgm:cxn modelId="{23CCC451-D537-4FB6-9C6D-D89DEE8DEF80}" srcId="{5BB14C62-1C4F-471F-933B-454F0D5842A3}" destId="{2B300D67-A4EB-42F5-A8DD-037854177DC5}" srcOrd="0" destOrd="0" parTransId="{5C3FE43A-4591-4B9B-801A-4D92A03959AB}" sibTransId="{2608581F-B06E-4797-B4C5-AB38F65C1FFF}"/>
    <dgm:cxn modelId="{B4C49945-C5CC-4A66-B0F4-94B3623570A3}" srcId="{12B7E340-F311-4F3A-A9E5-53CDF6779BDA}" destId="{EF5102E5-A0FF-47F5-B138-A785EE16F77B}" srcOrd="0" destOrd="0" parTransId="{5BDAA332-BAF2-4F6D-BFE1-1699D6E92642}" sibTransId="{A86E32E7-5BB3-4F1F-93BB-6585068B2C0A}"/>
    <dgm:cxn modelId="{F265A2C9-4D38-481C-9BF1-4021691776F0}" srcId="{12B7E340-F311-4F3A-A9E5-53CDF6779BDA}" destId="{C9506EBF-A907-4C83-A929-972E8840C297}" srcOrd="4" destOrd="0" parTransId="{72D60624-349A-4F7D-90CB-33A10AD3D417}" sibTransId="{1E873A08-C09E-448E-92EB-2ABBED11EB38}"/>
    <dgm:cxn modelId="{E420E992-BE56-41E9-A4A7-54681EBCEB51}" srcId="{12B7E340-F311-4F3A-A9E5-53CDF6779BDA}" destId="{5D9A8A5D-1771-4EFB-B4C0-D668E33884E5}" srcOrd="5" destOrd="0" parTransId="{7A86C498-565E-4D25-80C3-164EFAD046B1}" sibTransId="{CD43B276-7237-40B4-B6C7-6FBA63B5427B}"/>
    <dgm:cxn modelId="{244AC56E-AB0F-4CE4-938E-14D8493F94FA}" type="presOf" srcId="{5BB14C62-1C4F-471F-933B-454F0D5842A3}" destId="{3755F027-18F6-4938-B60E-00CAA0C35BF0}" srcOrd="0" destOrd="0" presId="urn:microsoft.com/office/officeart/2005/8/layout/chevron2"/>
    <dgm:cxn modelId="{D7A2FFCF-F8BD-433E-9EE7-2580496879E4}" type="presOf" srcId="{B30B2AA1-84C9-4DD3-BA59-900D57A1B05E}" destId="{B4C8B244-F4F0-44B0-9935-D7A2B4A12BC9}" srcOrd="0" destOrd="0" presId="urn:microsoft.com/office/officeart/2005/8/layout/chevron2"/>
    <dgm:cxn modelId="{90F165BF-E583-4111-B295-22B89904A7EB}" type="presOf" srcId="{5D9A8A5D-1771-4EFB-B4C0-D668E33884E5}" destId="{0899611E-4673-4559-9C3C-D7D2FB8893FC}" srcOrd="0" destOrd="0" presId="urn:microsoft.com/office/officeart/2005/8/layout/chevron2"/>
    <dgm:cxn modelId="{E6601384-6180-4E0D-A5CA-21DA7D745335}" type="presOf" srcId="{7D6DF7E3-2AD5-4036-BDED-A4A050C7F391}" destId="{D1A066AD-EAC8-4956-9DE3-38BD8C3EF3D3}" srcOrd="0" destOrd="0" presId="urn:microsoft.com/office/officeart/2005/8/layout/chevron2"/>
    <dgm:cxn modelId="{EB472670-64F2-4021-A2AC-F37E8D24B937}" type="presParOf" srcId="{7E4BFA2E-CF89-4F77-8FAA-C21CE4A5E148}" destId="{8A523E57-0194-4FE0-A3A7-9FEF08C4BFD1}" srcOrd="0" destOrd="0" presId="urn:microsoft.com/office/officeart/2005/8/layout/chevron2"/>
    <dgm:cxn modelId="{469134CD-79C1-49B2-B1BA-3BB5D73F6213}" type="presParOf" srcId="{8A523E57-0194-4FE0-A3A7-9FEF08C4BFD1}" destId="{63123539-AA42-411B-AD98-EC688EF4EF9C}" srcOrd="0" destOrd="0" presId="urn:microsoft.com/office/officeart/2005/8/layout/chevron2"/>
    <dgm:cxn modelId="{DD1DDF13-18AA-40B5-8671-0830C0A7AA64}" type="presParOf" srcId="{8A523E57-0194-4FE0-A3A7-9FEF08C4BFD1}" destId="{B4C8B244-F4F0-44B0-9935-D7A2B4A12BC9}" srcOrd="1" destOrd="0" presId="urn:microsoft.com/office/officeart/2005/8/layout/chevron2"/>
    <dgm:cxn modelId="{F609CCFC-31E5-467D-B542-0E0C161A66CB}" type="presParOf" srcId="{7E4BFA2E-CF89-4F77-8FAA-C21CE4A5E148}" destId="{87AEA1E5-4A07-4084-8AFC-6B6AECCDA02B}" srcOrd="1" destOrd="0" presId="urn:microsoft.com/office/officeart/2005/8/layout/chevron2"/>
    <dgm:cxn modelId="{83F1DF33-1C1E-4930-A704-C82E74FD348B}" type="presParOf" srcId="{7E4BFA2E-CF89-4F77-8FAA-C21CE4A5E148}" destId="{315DD7C1-5E74-4072-B46A-5B1BF45D4130}" srcOrd="2" destOrd="0" presId="urn:microsoft.com/office/officeart/2005/8/layout/chevron2"/>
    <dgm:cxn modelId="{D6F41D8B-A11A-4E3F-BBDA-E727C3EDCFBF}" type="presParOf" srcId="{315DD7C1-5E74-4072-B46A-5B1BF45D4130}" destId="{733740B6-BE36-4479-B911-CB0724C4388E}" srcOrd="0" destOrd="0" presId="urn:microsoft.com/office/officeart/2005/8/layout/chevron2"/>
    <dgm:cxn modelId="{F57DEDDC-6165-4A1C-955D-D13E78755281}" type="presParOf" srcId="{315DD7C1-5E74-4072-B46A-5B1BF45D4130}" destId="{94172C85-B6D0-4B02-A57C-C6F282D2F7CD}" srcOrd="1" destOrd="0" presId="urn:microsoft.com/office/officeart/2005/8/layout/chevron2"/>
    <dgm:cxn modelId="{723B6FB0-6F08-4FDA-BFA6-368FCC0ADA69}" type="presParOf" srcId="{7E4BFA2E-CF89-4F77-8FAA-C21CE4A5E148}" destId="{3AA6A93D-18EB-429A-8692-132251F8C1ED}" srcOrd="3" destOrd="0" presId="urn:microsoft.com/office/officeart/2005/8/layout/chevron2"/>
    <dgm:cxn modelId="{777B7FFF-004C-4637-B92D-930623D677EE}" type="presParOf" srcId="{7E4BFA2E-CF89-4F77-8FAA-C21CE4A5E148}" destId="{E157188D-371D-471B-983B-5F4FEC4A1FBD}" srcOrd="4" destOrd="0" presId="urn:microsoft.com/office/officeart/2005/8/layout/chevron2"/>
    <dgm:cxn modelId="{1C44EB2E-7B83-4FB7-97D4-4D3D06C45D15}" type="presParOf" srcId="{E157188D-371D-471B-983B-5F4FEC4A1FBD}" destId="{3755F027-18F6-4938-B60E-00CAA0C35BF0}" srcOrd="0" destOrd="0" presId="urn:microsoft.com/office/officeart/2005/8/layout/chevron2"/>
    <dgm:cxn modelId="{6BCA9907-EE16-4B1B-8537-BA7E195A530F}" type="presParOf" srcId="{E157188D-371D-471B-983B-5F4FEC4A1FBD}" destId="{C81A9F2D-04A3-467D-BFE1-C19180747584}" srcOrd="1" destOrd="0" presId="urn:microsoft.com/office/officeart/2005/8/layout/chevron2"/>
    <dgm:cxn modelId="{7053A94A-626C-4130-9775-0BAB9FD5C2F6}" type="presParOf" srcId="{7E4BFA2E-CF89-4F77-8FAA-C21CE4A5E148}" destId="{09D85DAE-5D66-4615-9FEA-178D60D6DCC7}" srcOrd="5" destOrd="0" presId="urn:microsoft.com/office/officeart/2005/8/layout/chevron2"/>
    <dgm:cxn modelId="{89290C50-ADA5-4958-A2B9-1EAD8BBAFEB3}" type="presParOf" srcId="{7E4BFA2E-CF89-4F77-8FAA-C21CE4A5E148}" destId="{70BC567A-5B5F-45F9-BE51-A6657B457676}" srcOrd="6" destOrd="0" presId="urn:microsoft.com/office/officeart/2005/8/layout/chevron2"/>
    <dgm:cxn modelId="{596D0F9D-8A88-471E-B87F-E3E8C725AACA}" type="presParOf" srcId="{70BC567A-5B5F-45F9-BE51-A6657B457676}" destId="{6DB779A0-E0EE-4500-968E-F48A1A156078}" srcOrd="0" destOrd="0" presId="urn:microsoft.com/office/officeart/2005/8/layout/chevron2"/>
    <dgm:cxn modelId="{7181B4A0-3971-4901-B25D-B798BCBB30B4}" type="presParOf" srcId="{70BC567A-5B5F-45F9-BE51-A6657B457676}" destId="{D1A066AD-EAC8-4956-9DE3-38BD8C3EF3D3}" srcOrd="1" destOrd="0" presId="urn:microsoft.com/office/officeart/2005/8/layout/chevron2"/>
    <dgm:cxn modelId="{AA1978D3-BF9F-4948-B8A8-8C1A9805A921}" type="presParOf" srcId="{7E4BFA2E-CF89-4F77-8FAA-C21CE4A5E148}" destId="{E2977FD2-4BA8-42ED-B42D-FDA75517AA73}" srcOrd="7" destOrd="0" presId="urn:microsoft.com/office/officeart/2005/8/layout/chevron2"/>
    <dgm:cxn modelId="{33B7FCC2-C899-42C8-8666-9904162A02BA}" type="presParOf" srcId="{7E4BFA2E-CF89-4F77-8FAA-C21CE4A5E148}" destId="{3B3E5DF4-0AA4-43F9-8208-B3E960C20461}" srcOrd="8" destOrd="0" presId="urn:microsoft.com/office/officeart/2005/8/layout/chevron2"/>
    <dgm:cxn modelId="{7AD0196F-D17B-43CF-9A7C-8B2C8602820A}" type="presParOf" srcId="{3B3E5DF4-0AA4-43F9-8208-B3E960C20461}" destId="{828F14CB-AF4A-49CA-BC5A-604B4F45A500}" srcOrd="0" destOrd="0" presId="urn:microsoft.com/office/officeart/2005/8/layout/chevron2"/>
    <dgm:cxn modelId="{9CC87653-E6E8-4673-9A5E-024A4CE2C105}" type="presParOf" srcId="{3B3E5DF4-0AA4-43F9-8208-B3E960C20461}" destId="{231DEAAB-2B9E-48D4-B322-5AD2DBCCD64B}" srcOrd="1" destOrd="0" presId="urn:microsoft.com/office/officeart/2005/8/layout/chevron2"/>
    <dgm:cxn modelId="{7D2739D2-CF2B-4596-9717-E889E1B7C254}" type="presParOf" srcId="{7E4BFA2E-CF89-4F77-8FAA-C21CE4A5E148}" destId="{D61ADE97-FC90-4733-B742-EE36FC7A7781}" srcOrd="9" destOrd="0" presId="urn:microsoft.com/office/officeart/2005/8/layout/chevron2"/>
    <dgm:cxn modelId="{42D52368-5C85-4A8E-AE7D-78C9B414A2FB}" type="presParOf" srcId="{7E4BFA2E-CF89-4F77-8FAA-C21CE4A5E148}" destId="{2B92AEC7-7829-46BB-92E9-CF9C21A15F5E}" srcOrd="10" destOrd="0" presId="urn:microsoft.com/office/officeart/2005/8/layout/chevron2"/>
    <dgm:cxn modelId="{9309D74E-6343-4140-8416-352BFBB11DAF}" type="presParOf" srcId="{2B92AEC7-7829-46BB-92E9-CF9C21A15F5E}" destId="{0899611E-4673-4559-9C3C-D7D2FB8893FC}" srcOrd="0" destOrd="0" presId="urn:microsoft.com/office/officeart/2005/8/layout/chevron2"/>
    <dgm:cxn modelId="{BEC4661C-984E-4694-8C77-E4D99330F015}" type="presParOf" srcId="{2B92AEC7-7829-46BB-92E9-CF9C21A15F5E}" destId="{9F2C08FD-420A-4BEC-B8D7-1AA2F575E726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B7E340-F311-4F3A-A9E5-53CDF6779BDA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F5102E5-A0FF-47F5-B138-A785EE16F77B}">
      <dgm:prSet phldrT="[Текст]" phldr="1"/>
      <dgm:spPr/>
      <dgm:t>
        <a:bodyPr/>
        <a:lstStyle/>
        <a:p>
          <a:endParaRPr lang="ru-RU" dirty="0"/>
        </a:p>
      </dgm:t>
    </dgm:pt>
    <dgm:pt modelId="{5BDAA332-BAF2-4F6D-BFE1-1699D6E92642}" type="parTrans" cxnId="{B4C49945-C5CC-4A66-B0F4-94B3623570A3}">
      <dgm:prSet/>
      <dgm:spPr/>
      <dgm:t>
        <a:bodyPr/>
        <a:lstStyle/>
        <a:p>
          <a:endParaRPr lang="ru-RU"/>
        </a:p>
      </dgm:t>
    </dgm:pt>
    <dgm:pt modelId="{A86E32E7-5BB3-4F1F-93BB-6585068B2C0A}" type="sibTrans" cxnId="{B4C49945-C5CC-4A66-B0F4-94B3623570A3}">
      <dgm:prSet/>
      <dgm:spPr/>
      <dgm:t>
        <a:bodyPr/>
        <a:lstStyle/>
        <a:p>
          <a:endParaRPr lang="ru-RU"/>
        </a:p>
      </dgm:t>
    </dgm:pt>
    <dgm:pt modelId="{B30B2AA1-84C9-4DD3-BA59-900D57A1B05E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Ұйымдастыру кезеңі:  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психологиялық хал-ахуал тудыру , топқа бөлу</a:t>
          </a:r>
          <a:endParaRPr lang="ru-RU" sz="24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1C29D8-E3ED-489C-B44F-B08CF715168C}" type="parTrans" cxnId="{6EA22644-E76A-4845-A416-058DAA4A06A1}">
      <dgm:prSet/>
      <dgm:spPr/>
      <dgm:t>
        <a:bodyPr/>
        <a:lstStyle/>
        <a:p>
          <a:endParaRPr lang="ru-RU"/>
        </a:p>
      </dgm:t>
    </dgm:pt>
    <dgm:pt modelId="{F8FEE74D-3E21-4C3B-BF00-F72091908B36}" type="sibTrans" cxnId="{6EA22644-E76A-4845-A416-058DAA4A06A1}">
      <dgm:prSet/>
      <dgm:spPr/>
      <dgm:t>
        <a:bodyPr/>
        <a:lstStyle/>
        <a:p>
          <a:endParaRPr lang="ru-RU"/>
        </a:p>
      </dgm:t>
    </dgm:pt>
    <dgm:pt modelId="{5BB14C62-1C4F-471F-933B-454F0D5842A3}">
      <dgm:prSet phldrT="[Текст]" phldr="1"/>
      <dgm:spPr/>
      <dgm:t>
        <a:bodyPr/>
        <a:lstStyle/>
        <a:p>
          <a:endParaRPr lang="ru-RU"/>
        </a:p>
      </dgm:t>
    </dgm:pt>
    <dgm:pt modelId="{33161C2E-77BA-440F-A989-6B47628AA11F}" type="parTrans" cxnId="{4F9CFEB1-5C34-4949-9546-363F3C39E627}">
      <dgm:prSet/>
      <dgm:spPr/>
      <dgm:t>
        <a:bodyPr/>
        <a:lstStyle/>
        <a:p>
          <a:endParaRPr lang="ru-RU"/>
        </a:p>
      </dgm:t>
    </dgm:pt>
    <dgm:pt modelId="{C20C94AB-E69D-4563-BA19-D375CBE36877}" type="sibTrans" cxnId="{4F9CFEB1-5C34-4949-9546-363F3C39E627}">
      <dgm:prSet/>
      <dgm:spPr/>
      <dgm:t>
        <a:bodyPr/>
        <a:lstStyle/>
        <a:p>
          <a:endParaRPr lang="ru-RU"/>
        </a:p>
      </dgm:t>
    </dgm:pt>
    <dgm:pt modelId="{2B300D67-A4EB-42F5-A8DD-037854177DC5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Жаңа сабақ: 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ой шақыру, миға шабуыл, проблемалық сұрақтар қою, суретпен жұмыс, аудио, бейнеролик</a:t>
          </a:r>
          <a:endParaRPr lang="ru-RU" sz="24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3FE43A-4591-4B9B-801A-4D92A03959AB}" type="parTrans" cxnId="{23CCC451-D537-4FB6-9C6D-D89DEE8DEF80}">
      <dgm:prSet/>
      <dgm:spPr/>
      <dgm:t>
        <a:bodyPr/>
        <a:lstStyle/>
        <a:p>
          <a:endParaRPr lang="ru-RU"/>
        </a:p>
      </dgm:t>
    </dgm:pt>
    <dgm:pt modelId="{2608581F-B06E-4797-B4C5-AB38F65C1FFF}" type="sibTrans" cxnId="{23CCC451-D537-4FB6-9C6D-D89DEE8DEF80}">
      <dgm:prSet/>
      <dgm:spPr/>
      <dgm:t>
        <a:bodyPr/>
        <a:lstStyle/>
        <a:p>
          <a:endParaRPr lang="ru-RU"/>
        </a:p>
      </dgm:t>
    </dgm:pt>
    <dgm:pt modelId="{08D38968-3A3E-4ADE-B9B9-7677D24CFBCC}">
      <dgm:prSet phldrT="[Текст]" phldr="1"/>
      <dgm:spPr/>
      <dgm:t>
        <a:bodyPr/>
        <a:lstStyle/>
        <a:p>
          <a:endParaRPr lang="ru-RU"/>
        </a:p>
      </dgm:t>
    </dgm:pt>
    <dgm:pt modelId="{D8C2FD48-E355-48FE-839B-CAEE914E5154}" type="parTrans" cxnId="{9D334F20-3EF0-42D3-B388-1C3B13D53BC1}">
      <dgm:prSet/>
      <dgm:spPr/>
      <dgm:t>
        <a:bodyPr/>
        <a:lstStyle/>
        <a:p>
          <a:endParaRPr lang="ru-RU"/>
        </a:p>
      </dgm:t>
    </dgm:pt>
    <dgm:pt modelId="{5473A397-1B8A-4DB9-B86A-8FE7FBC8AABD}" type="sibTrans" cxnId="{9D334F20-3EF0-42D3-B388-1C3B13D53BC1}">
      <dgm:prSet/>
      <dgm:spPr/>
      <dgm:t>
        <a:bodyPr/>
        <a:lstStyle/>
        <a:p>
          <a:endParaRPr lang="ru-RU"/>
        </a:p>
      </dgm:t>
    </dgm:pt>
    <dgm:pt modelId="{7D6DF7E3-2AD5-4036-BDED-A4A050C7F391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 бөлігі: </a:t>
          </a:r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мәтін алды, мәтіннен кейінгі тапсырмалар, жаттығулар, сөздікпен жұмыс</a:t>
          </a:r>
          <a:endParaRPr lang="ru-RU" sz="28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60E50E-4AF3-4B25-847D-35DA7641A7DA}" type="parTrans" cxnId="{2D1AE856-B312-4DE5-ABF7-CA21289F894F}">
      <dgm:prSet/>
      <dgm:spPr/>
      <dgm:t>
        <a:bodyPr/>
        <a:lstStyle/>
        <a:p>
          <a:endParaRPr lang="ru-RU"/>
        </a:p>
      </dgm:t>
    </dgm:pt>
    <dgm:pt modelId="{DF2A1648-FA57-4BE2-A9B9-21330CFBCCA8}" type="sibTrans" cxnId="{2D1AE856-B312-4DE5-ABF7-CA21289F894F}">
      <dgm:prSet/>
      <dgm:spPr/>
      <dgm:t>
        <a:bodyPr/>
        <a:lstStyle/>
        <a:p>
          <a:endParaRPr lang="ru-RU"/>
        </a:p>
      </dgm:t>
    </dgm:pt>
    <dgm:pt modelId="{C9506EBF-A907-4C83-A929-972E8840C297}">
      <dgm:prSet phldrT="[Текст]" phldr="1"/>
      <dgm:spPr/>
      <dgm:t>
        <a:bodyPr/>
        <a:lstStyle/>
        <a:p>
          <a:endParaRPr lang="ru-RU"/>
        </a:p>
      </dgm:t>
    </dgm:pt>
    <dgm:pt modelId="{72D60624-349A-4F7D-90CB-33A10AD3D417}" type="parTrans" cxnId="{F265A2C9-4D38-481C-9BF1-4021691776F0}">
      <dgm:prSet/>
      <dgm:spPr/>
      <dgm:t>
        <a:bodyPr/>
        <a:lstStyle/>
        <a:p>
          <a:endParaRPr lang="ru-RU"/>
        </a:p>
      </dgm:t>
    </dgm:pt>
    <dgm:pt modelId="{1E873A08-C09E-448E-92EB-2ABBED11EB38}" type="sibTrans" cxnId="{F265A2C9-4D38-481C-9BF1-4021691776F0}">
      <dgm:prSet/>
      <dgm:spPr/>
      <dgm:t>
        <a:bodyPr/>
        <a:lstStyle/>
        <a:p>
          <a:endParaRPr lang="ru-RU"/>
        </a:p>
      </dgm:t>
    </dgm:pt>
    <dgm:pt modelId="{5D9A8A5D-1771-4EFB-B4C0-D668E33884E5}">
      <dgm:prSet phldrT="[Текст]" phldr="1"/>
      <dgm:spPr/>
      <dgm:t>
        <a:bodyPr/>
        <a:lstStyle/>
        <a:p>
          <a:endParaRPr lang="ru-RU"/>
        </a:p>
      </dgm:t>
    </dgm:pt>
    <dgm:pt modelId="{7A86C498-565E-4D25-80C3-164EFAD046B1}" type="parTrans" cxnId="{E420E992-BE56-41E9-A4A7-54681EBCEB51}">
      <dgm:prSet/>
      <dgm:spPr/>
      <dgm:t>
        <a:bodyPr/>
        <a:lstStyle/>
        <a:p>
          <a:endParaRPr lang="ru-RU"/>
        </a:p>
      </dgm:t>
    </dgm:pt>
    <dgm:pt modelId="{CD43B276-7237-40B4-B6C7-6FBA63B5427B}" type="sibTrans" cxnId="{E420E992-BE56-41E9-A4A7-54681EBCEB51}">
      <dgm:prSet/>
      <dgm:spPr/>
      <dgm:t>
        <a:bodyPr/>
        <a:lstStyle/>
        <a:p>
          <a:endParaRPr lang="ru-RU"/>
        </a:p>
      </dgm:t>
    </dgm:pt>
    <dgm:pt modelId="{F0940B12-2285-4D29-9F9B-A4161403A85A}">
      <dgm:prSet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Грамматика: </a:t>
          </a:r>
          <a:r>
            <a:rPr lang="kk-KZ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бекіту жаттығулары</a:t>
          </a:r>
          <a:endParaRPr lang="ru-RU" sz="28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CACDAF-4993-4245-9130-BC421A2E5FA4}" type="parTrans" cxnId="{B6882C53-C5C5-4A12-A986-05518530583C}">
      <dgm:prSet/>
      <dgm:spPr/>
      <dgm:t>
        <a:bodyPr/>
        <a:lstStyle/>
        <a:p>
          <a:endParaRPr lang="ru-RU"/>
        </a:p>
      </dgm:t>
    </dgm:pt>
    <dgm:pt modelId="{46D7C5C2-CDCA-4E6D-863C-772A9E615F2E}" type="sibTrans" cxnId="{B6882C53-C5C5-4A12-A986-05518530583C}">
      <dgm:prSet/>
      <dgm:spPr/>
      <dgm:t>
        <a:bodyPr/>
        <a:lstStyle/>
        <a:p>
          <a:endParaRPr lang="ru-RU"/>
        </a:p>
      </dgm:t>
    </dgm:pt>
    <dgm:pt modelId="{42AADA21-7A7A-47F3-B976-272C8B967C98}">
      <dgm:prSet/>
      <dgm:spPr/>
      <dgm:t>
        <a:bodyPr/>
        <a:lstStyle/>
        <a:p>
          <a:endParaRPr lang="ru-RU"/>
        </a:p>
      </dgm:t>
    </dgm:pt>
    <dgm:pt modelId="{68DA881D-D529-49BD-9E52-02048915364C}" type="parTrans" cxnId="{B791F3FD-50AA-4456-ABC3-31E92E82858E}">
      <dgm:prSet/>
      <dgm:spPr/>
      <dgm:t>
        <a:bodyPr/>
        <a:lstStyle/>
        <a:p>
          <a:endParaRPr lang="ru-RU"/>
        </a:p>
      </dgm:t>
    </dgm:pt>
    <dgm:pt modelId="{3CAE5B4B-F30A-43B9-B4A1-658BEAB2E357}" type="sibTrans" cxnId="{B791F3FD-50AA-4456-ABC3-31E92E82858E}">
      <dgm:prSet/>
      <dgm:spPr/>
      <dgm:t>
        <a:bodyPr/>
        <a:lstStyle/>
        <a:p>
          <a:endParaRPr lang="ru-RU"/>
        </a:p>
      </dgm:t>
    </dgm:pt>
    <dgm:pt modelId="{FB8EF46B-E1AA-440D-9B76-FD021A54A8C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Өткенді қайталау: </a:t>
          </a: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үй тапсырмасын сұрау,</a:t>
          </a:r>
          <a:endParaRPr lang="ru-RU" sz="1900" dirty="0"/>
        </a:p>
      </dgm:t>
    </dgm:pt>
    <dgm:pt modelId="{12BE4C2C-9BDD-45AF-8EA4-C66D7097BC55}" type="parTrans" cxnId="{DFF82F90-73BB-4A74-8A11-B7B46CFD2DFB}">
      <dgm:prSet/>
      <dgm:spPr/>
      <dgm:t>
        <a:bodyPr/>
        <a:lstStyle/>
        <a:p>
          <a:endParaRPr lang="ru-RU"/>
        </a:p>
      </dgm:t>
    </dgm:pt>
    <dgm:pt modelId="{1A82F105-CD8A-4E22-B228-2A4986A97DCF}" type="sibTrans" cxnId="{DFF82F90-73BB-4A74-8A11-B7B46CFD2DFB}">
      <dgm:prSet/>
      <dgm:spPr/>
      <dgm:t>
        <a:bodyPr/>
        <a:lstStyle/>
        <a:p>
          <a:endParaRPr lang="ru-RU"/>
        </a:p>
      </dgm:t>
    </dgm:pt>
    <dgm:pt modelId="{AC2A29F4-AA6D-42B0-8FD7-A9F3B574B62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Оқылым, тыңдалым, сөйлесім, жазылым</a:t>
          </a:r>
          <a:endParaRPr lang="ru-RU" sz="2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346A91-84BD-42F7-BA6A-B59750724A6E}" type="parTrans" cxnId="{F9E2936C-FFB5-46CD-A9BC-F733B2675880}">
      <dgm:prSet/>
      <dgm:spPr/>
      <dgm:t>
        <a:bodyPr/>
        <a:lstStyle/>
        <a:p>
          <a:endParaRPr lang="ru-RU"/>
        </a:p>
      </dgm:t>
    </dgm:pt>
    <dgm:pt modelId="{CF8B2F88-FFC5-4431-AB02-F2103C6CA702}" type="sibTrans" cxnId="{F9E2936C-FFB5-46CD-A9BC-F733B2675880}">
      <dgm:prSet/>
      <dgm:spPr/>
      <dgm:t>
        <a:bodyPr/>
        <a:lstStyle/>
        <a:p>
          <a:endParaRPr lang="ru-RU"/>
        </a:p>
      </dgm:t>
    </dgm:pt>
    <dgm:pt modelId="{46EE0599-2EA9-4EC4-9F12-9BE7639B7FC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сұрақ-жауап</a:t>
          </a:r>
          <a:endParaRPr lang="ru-RU" sz="2400" b="1" dirty="0" smtClean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 dirty="0"/>
        </a:p>
      </dgm:t>
    </dgm:pt>
    <dgm:pt modelId="{86C6C506-C4A8-4D71-B3FE-19290BFE9856}" type="parTrans" cxnId="{69874283-D6A1-49C0-9FC7-006E05A33DBE}">
      <dgm:prSet/>
      <dgm:spPr/>
      <dgm:t>
        <a:bodyPr/>
        <a:lstStyle/>
        <a:p>
          <a:endParaRPr lang="ru-RU"/>
        </a:p>
      </dgm:t>
    </dgm:pt>
    <dgm:pt modelId="{46B3032F-D5CA-4C64-8EA3-B65C41C7DB1C}" type="sibTrans" cxnId="{69874283-D6A1-49C0-9FC7-006E05A33DBE}">
      <dgm:prSet/>
      <dgm:spPr/>
      <dgm:t>
        <a:bodyPr/>
        <a:lstStyle/>
        <a:p>
          <a:endParaRPr lang="ru-RU"/>
        </a:p>
      </dgm:t>
    </dgm:pt>
    <dgm:pt modelId="{7E4BFA2E-CF89-4F77-8FAA-C21CE4A5E148}" type="pres">
      <dgm:prSet presAssocID="{12B7E340-F311-4F3A-A9E5-53CDF6779BD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523E57-0194-4FE0-A3A7-9FEF08C4BFD1}" type="pres">
      <dgm:prSet presAssocID="{EF5102E5-A0FF-47F5-B138-A785EE16F77B}" presName="composite" presStyleCnt="0"/>
      <dgm:spPr/>
    </dgm:pt>
    <dgm:pt modelId="{63123539-AA42-411B-AD98-EC688EF4EF9C}" type="pres">
      <dgm:prSet presAssocID="{EF5102E5-A0FF-47F5-B138-A785EE16F77B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8B244-F4F0-44B0-9935-D7A2B4A12BC9}" type="pres">
      <dgm:prSet presAssocID="{EF5102E5-A0FF-47F5-B138-A785EE16F77B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A1E5-4A07-4084-8AFC-6B6AECCDA02B}" type="pres">
      <dgm:prSet presAssocID="{A86E32E7-5BB3-4F1F-93BB-6585068B2C0A}" presName="sp" presStyleCnt="0"/>
      <dgm:spPr/>
    </dgm:pt>
    <dgm:pt modelId="{315DD7C1-5E74-4072-B46A-5B1BF45D4130}" type="pres">
      <dgm:prSet presAssocID="{42AADA21-7A7A-47F3-B976-272C8B967C98}" presName="composite" presStyleCnt="0"/>
      <dgm:spPr/>
    </dgm:pt>
    <dgm:pt modelId="{733740B6-BE36-4479-B911-CB0724C4388E}" type="pres">
      <dgm:prSet presAssocID="{42AADA21-7A7A-47F3-B976-272C8B967C98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72C85-B6D0-4B02-A57C-C6F282D2F7CD}" type="pres">
      <dgm:prSet presAssocID="{42AADA21-7A7A-47F3-B976-272C8B967C98}" presName="descendantText" presStyleLbl="alignAcc1" presStyleIdx="1" presStyleCnt="6" custScaleY="114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6A93D-18EB-429A-8692-132251F8C1ED}" type="pres">
      <dgm:prSet presAssocID="{3CAE5B4B-F30A-43B9-B4A1-658BEAB2E357}" presName="sp" presStyleCnt="0"/>
      <dgm:spPr/>
    </dgm:pt>
    <dgm:pt modelId="{E157188D-371D-471B-983B-5F4FEC4A1FBD}" type="pres">
      <dgm:prSet presAssocID="{5BB14C62-1C4F-471F-933B-454F0D5842A3}" presName="composite" presStyleCnt="0"/>
      <dgm:spPr/>
    </dgm:pt>
    <dgm:pt modelId="{3755F027-18F6-4938-B60E-00CAA0C35BF0}" type="pres">
      <dgm:prSet presAssocID="{5BB14C62-1C4F-471F-933B-454F0D5842A3}" presName="parentText" presStyleLbl="alignNode1" presStyleIdx="2" presStyleCnt="6" custLinFactNeighborX="0" custLinFactNeighborY="-85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A9F2D-04A3-467D-BFE1-C19180747584}" type="pres">
      <dgm:prSet presAssocID="{5BB14C62-1C4F-471F-933B-454F0D5842A3}" presName="descendantText" presStyleLbl="alignAcc1" presStyleIdx="2" presStyleCnt="6" custLinFactNeighborX="0" custLinFactNeighborY="-13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85DAE-5D66-4615-9FEA-178D60D6DCC7}" type="pres">
      <dgm:prSet presAssocID="{C20C94AB-E69D-4563-BA19-D375CBE36877}" presName="sp" presStyleCnt="0"/>
      <dgm:spPr/>
    </dgm:pt>
    <dgm:pt modelId="{70BC567A-5B5F-45F9-BE51-A6657B457676}" type="pres">
      <dgm:prSet presAssocID="{08D38968-3A3E-4ADE-B9B9-7677D24CFBCC}" presName="composite" presStyleCnt="0"/>
      <dgm:spPr/>
    </dgm:pt>
    <dgm:pt modelId="{6DB779A0-E0EE-4500-968E-F48A1A156078}" type="pres">
      <dgm:prSet presAssocID="{08D38968-3A3E-4ADE-B9B9-7677D24CFBCC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066AD-EAC8-4956-9DE3-38BD8C3EF3D3}" type="pres">
      <dgm:prSet presAssocID="{08D38968-3A3E-4ADE-B9B9-7677D24CFBC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77FD2-4BA8-42ED-B42D-FDA75517AA73}" type="pres">
      <dgm:prSet presAssocID="{5473A397-1B8A-4DB9-B86A-8FE7FBC8AABD}" presName="sp" presStyleCnt="0"/>
      <dgm:spPr/>
    </dgm:pt>
    <dgm:pt modelId="{3B3E5DF4-0AA4-43F9-8208-B3E960C20461}" type="pres">
      <dgm:prSet presAssocID="{C9506EBF-A907-4C83-A929-972E8840C297}" presName="composite" presStyleCnt="0"/>
      <dgm:spPr/>
    </dgm:pt>
    <dgm:pt modelId="{828F14CB-AF4A-49CA-BC5A-604B4F45A500}" type="pres">
      <dgm:prSet presAssocID="{C9506EBF-A907-4C83-A929-972E8840C29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DEAAB-2B9E-48D4-B322-5AD2DBCCD64B}" type="pres">
      <dgm:prSet presAssocID="{C9506EBF-A907-4C83-A929-972E8840C29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ADE97-FC90-4733-B742-EE36FC7A7781}" type="pres">
      <dgm:prSet presAssocID="{1E873A08-C09E-448E-92EB-2ABBED11EB38}" presName="sp" presStyleCnt="0"/>
      <dgm:spPr/>
    </dgm:pt>
    <dgm:pt modelId="{2B92AEC7-7829-46BB-92E9-CF9C21A15F5E}" type="pres">
      <dgm:prSet presAssocID="{5D9A8A5D-1771-4EFB-B4C0-D668E33884E5}" presName="composite" presStyleCnt="0"/>
      <dgm:spPr/>
    </dgm:pt>
    <dgm:pt modelId="{0899611E-4673-4559-9C3C-D7D2FB8893FC}" type="pres">
      <dgm:prSet presAssocID="{5D9A8A5D-1771-4EFB-B4C0-D668E33884E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C08FD-420A-4BEC-B8D7-1AA2F575E726}" type="pres">
      <dgm:prSet presAssocID="{5D9A8A5D-1771-4EFB-B4C0-D668E33884E5}" presName="descendantText" presStyleLbl="alignAcc1" presStyleIdx="5" presStyleCnt="6" custLinFactNeighborY="-5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82F90-73BB-4A74-8A11-B7B46CFD2DFB}" srcId="{42AADA21-7A7A-47F3-B976-272C8B967C98}" destId="{FB8EF46B-E1AA-440D-9B76-FD021A54A8CD}" srcOrd="0" destOrd="0" parTransId="{12BE4C2C-9BDD-45AF-8EA4-C66D7097BC55}" sibTransId="{1A82F105-CD8A-4E22-B228-2A4986A97DCF}"/>
    <dgm:cxn modelId="{2D1AE856-B312-4DE5-ABF7-CA21289F894F}" srcId="{08D38968-3A3E-4ADE-B9B9-7677D24CFBCC}" destId="{7D6DF7E3-2AD5-4036-BDED-A4A050C7F391}" srcOrd="0" destOrd="0" parTransId="{EA60E50E-4AF3-4B25-847D-35DA7641A7DA}" sibTransId="{DF2A1648-FA57-4BE2-A9B9-21330CFBCCA8}"/>
    <dgm:cxn modelId="{69874283-D6A1-49C0-9FC7-006E05A33DBE}" srcId="{42AADA21-7A7A-47F3-B976-272C8B967C98}" destId="{46EE0599-2EA9-4EC4-9F12-9BE7639B7FC8}" srcOrd="1" destOrd="0" parTransId="{86C6C506-C4A8-4D71-B3FE-19290BFE9856}" sibTransId="{46B3032F-D5CA-4C64-8EA3-B65C41C7DB1C}"/>
    <dgm:cxn modelId="{75447B78-AB8C-41FD-895D-7C1D86BEA100}" type="presOf" srcId="{B30B2AA1-84C9-4DD3-BA59-900D57A1B05E}" destId="{B4C8B244-F4F0-44B0-9935-D7A2B4A12BC9}" srcOrd="0" destOrd="0" presId="urn:microsoft.com/office/officeart/2005/8/layout/chevron2"/>
    <dgm:cxn modelId="{38B5C369-C108-4D8F-A856-920B52733B56}" type="presOf" srcId="{2B300D67-A4EB-42F5-A8DD-037854177DC5}" destId="{C81A9F2D-04A3-467D-BFE1-C19180747584}" srcOrd="0" destOrd="0" presId="urn:microsoft.com/office/officeart/2005/8/layout/chevron2"/>
    <dgm:cxn modelId="{9D334F20-3EF0-42D3-B388-1C3B13D53BC1}" srcId="{12B7E340-F311-4F3A-A9E5-53CDF6779BDA}" destId="{08D38968-3A3E-4ADE-B9B9-7677D24CFBCC}" srcOrd="3" destOrd="0" parTransId="{D8C2FD48-E355-48FE-839B-CAEE914E5154}" sibTransId="{5473A397-1B8A-4DB9-B86A-8FE7FBC8AABD}"/>
    <dgm:cxn modelId="{6BABBFA0-DE7A-4F97-8BFD-EC9E3173BE3A}" type="presOf" srcId="{5BB14C62-1C4F-471F-933B-454F0D5842A3}" destId="{3755F027-18F6-4938-B60E-00CAA0C35BF0}" srcOrd="0" destOrd="0" presId="urn:microsoft.com/office/officeart/2005/8/layout/chevron2"/>
    <dgm:cxn modelId="{B791F3FD-50AA-4456-ABC3-31E92E82858E}" srcId="{12B7E340-F311-4F3A-A9E5-53CDF6779BDA}" destId="{42AADA21-7A7A-47F3-B976-272C8B967C98}" srcOrd="1" destOrd="0" parTransId="{68DA881D-D529-49BD-9E52-02048915364C}" sibTransId="{3CAE5B4B-F30A-43B9-B4A1-658BEAB2E357}"/>
    <dgm:cxn modelId="{5843E6E6-A1FD-48B1-BD84-F27407C239BD}" type="presOf" srcId="{EF5102E5-A0FF-47F5-B138-A785EE16F77B}" destId="{63123539-AA42-411B-AD98-EC688EF4EF9C}" srcOrd="0" destOrd="0" presId="urn:microsoft.com/office/officeart/2005/8/layout/chevron2"/>
    <dgm:cxn modelId="{B6882C53-C5C5-4A12-A986-05518530583C}" srcId="{C9506EBF-A907-4C83-A929-972E8840C297}" destId="{F0940B12-2285-4D29-9F9B-A4161403A85A}" srcOrd="0" destOrd="0" parTransId="{60CACDAF-4993-4245-9130-BC421A2E5FA4}" sibTransId="{46D7C5C2-CDCA-4E6D-863C-772A9E615F2E}"/>
    <dgm:cxn modelId="{78D07C73-8752-4122-8069-C9D72A6DFEBC}" type="presOf" srcId="{12B7E340-F311-4F3A-A9E5-53CDF6779BDA}" destId="{7E4BFA2E-CF89-4F77-8FAA-C21CE4A5E148}" srcOrd="0" destOrd="0" presId="urn:microsoft.com/office/officeart/2005/8/layout/chevron2"/>
    <dgm:cxn modelId="{310BD170-7294-4F9F-A1B6-2D28F51BBFDB}" type="presOf" srcId="{7D6DF7E3-2AD5-4036-BDED-A4A050C7F391}" destId="{D1A066AD-EAC8-4956-9DE3-38BD8C3EF3D3}" srcOrd="0" destOrd="0" presId="urn:microsoft.com/office/officeart/2005/8/layout/chevron2"/>
    <dgm:cxn modelId="{B92E3480-C14E-40C4-9848-D0CEBFCE04B8}" type="presOf" srcId="{42AADA21-7A7A-47F3-B976-272C8B967C98}" destId="{733740B6-BE36-4479-B911-CB0724C4388E}" srcOrd="0" destOrd="0" presId="urn:microsoft.com/office/officeart/2005/8/layout/chevron2"/>
    <dgm:cxn modelId="{F9E2936C-FFB5-46CD-A9BC-F733B2675880}" srcId="{5D9A8A5D-1771-4EFB-B4C0-D668E33884E5}" destId="{AC2A29F4-AA6D-42B0-8FD7-A9F3B574B621}" srcOrd="0" destOrd="0" parTransId="{59346A91-84BD-42F7-BA6A-B59750724A6E}" sibTransId="{CF8B2F88-FFC5-4431-AB02-F2103C6CA702}"/>
    <dgm:cxn modelId="{4F9CFEB1-5C34-4949-9546-363F3C39E627}" srcId="{12B7E340-F311-4F3A-A9E5-53CDF6779BDA}" destId="{5BB14C62-1C4F-471F-933B-454F0D5842A3}" srcOrd="2" destOrd="0" parTransId="{33161C2E-77BA-440F-A989-6B47628AA11F}" sibTransId="{C20C94AB-E69D-4563-BA19-D375CBE36877}"/>
    <dgm:cxn modelId="{6EA22644-E76A-4845-A416-058DAA4A06A1}" srcId="{EF5102E5-A0FF-47F5-B138-A785EE16F77B}" destId="{B30B2AA1-84C9-4DD3-BA59-900D57A1B05E}" srcOrd="0" destOrd="0" parTransId="{C51C29D8-E3ED-489C-B44F-B08CF715168C}" sibTransId="{F8FEE74D-3E21-4C3B-BF00-F72091908B36}"/>
    <dgm:cxn modelId="{AD943C4A-D37D-43A6-8164-4ABEFC84D3BD}" type="presOf" srcId="{F0940B12-2285-4D29-9F9B-A4161403A85A}" destId="{231DEAAB-2B9E-48D4-B322-5AD2DBCCD64B}" srcOrd="0" destOrd="0" presId="urn:microsoft.com/office/officeart/2005/8/layout/chevron2"/>
    <dgm:cxn modelId="{23CCC451-D537-4FB6-9C6D-D89DEE8DEF80}" srcId="{5BB14C62-1C4F-471F-933B-454F0D5842A3}" destId="{2B300D67-A4EB-42F5-A8DD-037854177DC5}" srcOrd="0" destOrd="0" parTransId="{5C3FE43A-4591-4B9B-801A-4D92A03959AB}" sibTransId="{2608581F-B06E-4797-B4C5-AB38F65C1FFF}"/>
    <dgm:cxn modelId="{B4C49945-C5CC-4A66-B0F4-94B3623570A3}" srcId="{12B7E340-F311-4F3A-A9E5-53CDF6779BDA}" destId="{EF5102E5-A0FF-47F5-B138-A785EE16F77B}" srcOrd="0" destOrd="0" parTransId="{5BDAA332-BAF2-4F6D-BFE1-1699D6E92642}" sibTransId="{A86E32E7-5BB3-4F1F-93BB-6585068B2C0A}"/>
    <dgm:cxn modelId="{F265A2C9-4D38-481C-9BF1-4021691776F0}" srcId="{12B7E340-F311-4F3A-A9E5-53CDF6779BDA}" destId="{C9506EBF-A907-4C83-A929-972E8840C297}" srcOrd="4" destOrd="0" parTransId="{72D60624-349A-4F7D-90CB-33A10AD3D417}" sibTransId="{1E873A08-C09E-448E-92EB-2ABBED11EB38}"/>
    <dgm:cxn modelId="{D2D9548D-A689-4505-90A2-06E2F9B3D26D}" type="presOf" srcId="{46EE0599-2EA9-4EC4-9F12-9BE7639B7FC8}" destId="{94172C85-B6D0-4B02-A57C-C6F282D2F7CD}" srcOrd="0" destOrd="1" presId="urn:microsoft.com/office/officeart/2005/8/layout/chevron2"/>
    <dgm:cxn modelId="{A51938FE-5F26-4D36-8440-9A9013AE801B}" type="presOf" srcId="{08D38968-3A3E-4ADE-B9B9-7677D24CFBCC}" destId="{6DB779A0-E0EE-4500-968E-F48A1A156078}" srcOrd="0" destOrd="0" presId="urn:microsoft.com/office/officeart/2005/8/layout/chevron2"/>
    <dgm:cxn modelId="{FA9B543D-661C-4971-A302-38878D4D680D}" type="presOf" srcId="{AC2A29F4-AA6D-42B0-8FD7-A9F3B574B621}" destId="{9F2C08FD-420A-4BEC-B8D7-1AA2F575E726}" srcOrd="0" destOrd="0" presId="urn:microsoft.com/office/officeart/2005/8/layout/chevron2"/>
    <dgm:cxn modelId="{E420E992-BE56-41E9-A4A7-54681EBCEB51}" srcId="{12B7E340-F311-4F3A-A9E5-53CDF6779BDA}" destId="{5D9A8A5D-1771-4EFB-B4C0-D668E33884E5}" srcOrd="5" destOrd="0" parTransId="{7A86C498-565E-4D25-80C3-164EFAD046B1}" sibTransId="{CD43B276-7237-40B4-B6C7-6FBA63B5427B}"/>
    <dgm:cxn modelId="{43FC89F6-A661-4524-95AA-7715255107B1}" type="presOf" srcId="{C9506EBF-A907-4C83-A929-972E8840C297}" destId="{828F14CB-AF4A-49CA-BC5A-604B4F45A500}" srcOrd="0" destOrd="0" presId="urn:microsoft.com/office/officeart/2005/8/layout/chevron2"/>
    <dgm:cxn modelId="{651E598E-A6AC-4B3D-A645-13DC759A2B63}" type="presOf" srcId="{FB8EF46B-E1AA-440D-9B76-FD021A54A8CD}" destId="{94172C85-B6D0-4B02-A57C-C6F282D2F7CD}" srcOrd="0" destOrd="0" presId="urn:microsoft.com/office/officeart/2005/8/layout/chevron2"/>
    <dgm:cxn modelId="{0A6E618B-6218-4082-8DD3-BE9A30710089}" type="presOf" srcId="{5D9A8A5D-1771-4EFB-B4C0-D668E33884E5}" destId="{0899611E-4673-4559-9C3C-D7D2FB8893FC}" srcOrd="0" destOrd="0" presId="urn:microsoft.com/office/officeart/2005/8/layout/chevron2"/>
    <dgm:cxn modelId="{C75F3257-322C-4833-8A4B-00CADD4FEEE6}" type="presParOf" srcId="{7E4BFA2E-CF89-4F77-8FAA-C21CE4A5E148}" destId="{8A523E57-0194-4FE0-A3A7-9FEF08C4BFD1}" srcOrd="0" destOrd="0" presId="urn:microsoft.com/office/officeart/2005/8/layout/chevron2"/>
    <dgm:cxn modelId="{A59BC397-A89E-4C66-A51E-BF6234ABA9D1}" type="presParOf" srcId="{8A523E57-0194-4FE0-A3A7-9FEF08C4BFD1}" destId="{63123539-AA42-411B-AD98-EC688EF4EF9C}" srcOrd="0" destOrd="0" presId="urn:microsoft.com/office/officeart/2005/8/layout/chevron2"/>
    <dgm:cxn modelId="{8F57A67F-70C0-40C9-84C9-F8D2DDFB2DC1}" type="presParOf" srcId="{8A523E57-0194-4FE0-A3A7-9FEF08C4BFD1}" destId="{B4C8B244-F4F0-44B0-9935-D7A2B4A12BC9}" srcOrd="1" destOrd="0" presId="urn:microsoft.com/office/officeart/2005/8/layout/chevron2"/>
    <dgm:cxn modelId="{5FE2090B-0564-4A9D-9605-29A2E968F8EB}" type="presParOf" srcId="{7E4BFA2E-CF89-4F77-8FAA-C21CE4A5E148}" destId="{87AEA1E5-4A07-4084-8AFC-6B6AECCDA02B}" srcOrd="1" destOrd="0" presId="urn:microsoft.com/office/officeart/2005/8/layout/chevron2"/>
    <dgm:cxn modelId="{672EEC9F-5B0B-4F28-B096-4836496B7237}" type="presParOf" srcId="{7E4BFA2E-CF89-4F77-8FAA-C21CE4A5E148}" destId="{315DD7C1-5E74-4072-B46A-5B1BF45D4130}" srcOrd="2" destOrd="0" presId="urn:microsoft.com/office/officeart/2005/8/layout/chevron2"/>
    <dgm:cxn modelId="{E2C8F806-5AD4-47B0-B562-56C6937879CD}" type="presParOf" srcId="{315DD7C1-5E74-4072-B46A-5B1BF45D4130}" destId="{733740B6-BE36-4479-B911-CB0724C4388E}" srcOrd="0" destOrd="0" presId="urn:microsoft.com/office/officeart/2005/8/layout/chevron2"/>
    <dgm:cxn modelId="{49247C9A-9196-403E-810E-34B3CDA5F462}" type="presParOf" srcId="{315DD7C1-5E74-4072-B46A-5B1BF45D4130}" destId="{94172C85-B6D0-4B02-A57C-C6F282D2F7CD}" srcOrd="1" destOrd="0" presId="urn:microsoft.com/office/officeart/2005/8/layout/chevron2"/>
    <dgm:cxn modelId="{BBFEF9A5-74C0-47F3-BF57-73F081413A18}" type="presParOf" srcId="{7E4BFA2E-CF89-4F77-8FAA-C21CE4A5E148}" destId="{3AA6A93D-18EB-429A-8692-132251F8C1ED}" srcOrd="3" destOrd="0" presId="urn:microsoft.com/office/officeart/2005/8/layout/chevron2"/>
    <dgm:cxn modelId="{5643739C-75B5-4ABC-A7FE-E8E34D999148}" type="presParOf" srcId="{7E4BFA2E-CF89-4F77-8FAA-C21CE4A5E148}" destId="{E157188D-371D-471B-983B-5F4FEC4A1FBD}" srcOrd="4" destOrd="0" presId="urn:microsoft.com/office/officeart/2005/8/layout/chevron2"/>
    <dgm:cxn modelId="{224EADC9-FE73-44B8-8BD2-B74D23398622}" type="presParOf" srcId="{E157188D-371D-471B-983B-5F4FEC4A1FBD}" destId="{3755F027-18F6-4938-B60E-00CAA0C35BF0}" srcOrd="0" destOrd="0" presId="urn:microsoft.com/office/officeart/2005/8/layout/chevron2"/>
    <dgm:cxn modelId="{6262B2F3-777D-422A-B1FD-527725ED01FD}" type="presParOf" srcId="{E157188D-371D-471B-983B-5F4FEC4A1FBD}" destId="{C81A9F2D-04A3-467D-BFE1-C19180747584}" srcOrd="1" destOrd="0" presId="urn:microsoft.com/office/officeart/2005/8/layout/chevron2"/>
    <dgm:cxn modelId="{B26ABCC9-0A22-4C85-8A9F-F7A17B95B65E}" type="presParOf" srcId="{7E4BFA2E-CF89-4F77-8FAA-C21CE4A5E148}" destId="{09D85DAE-5D66-4615-9FEA-178D60D6DCC7}" srcOrd="5" destOrd="0" presId="urn:microsoft.com/office/officeart/2005/8/layout/chevron2"/>
    <dgm:cxn modelId="{D9A9BA71-60D8-4B3C-BBC4-0722D6134F12}" type="presParOf" srcId="{7E4BFA2E-CF89-4F77-8FAA-C21CE4A5E148}" destId="{70BC567A-5B5F-45F9-BE51-A6657B457676}" srcOrd="6" destOrd="0" presId="urn:microsoft.com/office/officeart/2005/8/layout/chevron2"/>
    <dgm:cxn modelId="{82E717BF-6FB3-4810-96DB-EABBA2612B91}" type="presParOf" srcId="{70BC567A-5B5F-45F9-BE51-A6657B457676}" destId="{6DB779A0-E0EE-4500-968E-F48A1A156078}" srcOrd="0" destOrd="0" presId="urn:microsoft.com/office/officeart/2005/8/layout/chevron2"/>
    <dgm:cxn modelId="{F0B9AEEC-EC20-476E-ACA5-9872E7B08CFA}" type="presParOf" srcId="{70BC567A-5B5F-45F9-BE51-A6657B457676}" destId="{D1A066AD-EAC8-4956-9DE3-38BD8C3EF3D3}" srcOrd="1" destOrd="0" presId="urn:microsoft.com/office/officeart/2005/8/layout/chevron2"/>
    <dgm:cxn modelId="{B4DDFEBF-6821-4C61-9EA8-36CEF849EE0E}" type="presParOf" srcId="{7E4BFA2E-CF89-4F77-8FAA-C21CE4A5E148}" destId="{E2977FD2-4BA8-42ED-B42D-FDA75517AA73}" srcOrd="7" destOrd="0" presId="urn:microsoft.com/office/officeart/2005/8/layout/chevron2"/>
    <dgm:cxn modelId="{852F435F-8A7D-4136-B555-6B0126494512}" type="presParOf" srcId="{7E4BFA2E-CF89-4F77-8FAA-C21CE4A5E148}" destId="{3B3E5DF4-0AA4-43F9-8208-B3E960C20461}" srcOrd="8" destOrd="0" presId="urn:microsoft.com/office/officeart/2005/8/layout/chevron2"/>
    <dgm:cxn modelId="{2B85C738-2ACF-4291-B8EA-3108262C6E61}" type="presParOf" srcId="{3B3E5DF4-0AA4-43F9-8208-B3E960C20461}" destId="{828F14CB-AF4A-49CA-BC5A-604B4F45A500}" srcOrd="0" destOrd="0" presId="urn:microsoft.com/office/officeart/2005/8/layout/chevron2"/>
    <dgm:cxn modelId="{F36FCB49-7459-4412-9C36-5CDAA7DAA688}" type="presParOf" srcId="{3B3E5DF4-0AA4-43F9-8208-B3E960C20461}" destId="{231DEAAB-2B9E-48D4-B322-5AD2DBCCD64B}" srcOrd="1" destOrd="0" presId="urn:microsoft.com/office/officeart/2005/8/layout/chevron2"/>
    <dgm:cxn modelId="{28BA9D81-91E3-4568-88B7-8E911E841EC5}" type="presParOf" srcId="{7E4BFA2E-CF89-4F77-8FAA-C21CE4A5E148}" destId="{D61ADE97-FC90-4733-B742-EE36FC7A7781}" srcOrd="9" destOrd="0" presId="urn:microsoft.com/office/officeart/2005/8/layout/chevron2"/>
    <dgm:cxn modelId="{038949D4-46F2-4512-8B1C-2A952E245978}" type="presParOf" srcId="{7E4BFA2E-CF89-4F77-8FAA-C21CE4A5E148}" destId="{2B92AEC7-7829-46BB-92E9-CF9C21A15F5E}" srcOrd="10" destOrd="0" presId="urn:microsoft.com/office/officeart/2005/8/layout/chevron2"/>
    <dgm:cxn modelId="{EA69F24A-CC25-461B-AC65-51BC36686129}" type="presParOf" srcId="{2B92AEC7-7829-46BB-92E9-CF9C21A15F5E}" destId="{0899611E-4673-4559-9C3C-D7D2FB8893FC}" srcOrd="0" destOrd="0" presId="urn:microsoft.com/office/officeart/2005/8/layout/chevron2"/>
    <dgm:cxn modelId="{CAECDDDA-9398-4681-9AA6-506F0A00AF33}" type="presParOf" srcId="{2B92AEC7-7829-46BB-92E9-CF9C21A15F5E}" destId="{9F2C08FD-420A-4BEC-B8D7-1AA2F575E726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1947D1-C098-4265-BF6E-A03172886516}">
      <dsp:nvSpPr>
        <dsp:cNvPr id="0" name=""/>
        <dsp:cNvSpPr/>
      </dsp:nvSpPr>
      <dsp:spPr>
        <a:xfrm>
          <a:off x="0" y="512495"/>
          <a:ext cx="1815924" cy="125780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Кірме тест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12495"/>
        <a:ext cx="1815924" cy="1257806"/>
      </dsp:txXfrm>
    </dsp:sp>
    <dsp:sp modelId="{DC3DE353-B182-4EF4-87E5-6A509A67BADA}">
      <dsp:nvSpPr>
        <dsp:cNvPr id="0" name=""/>
        <dsp:cNvSpPr/>
      </dsp:nvSpPr>
      <dsp:spPr>
        <a:xfrm>
          <a:off x="181592" y="1770301"/>
          <a:ext cx="182365" cy="66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15"/>
              </a:lnTo>
              <a:lnTo>
                <a:pt x="182365" y="667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D61FA-C28E-43A9-B04A-B1E963563F91}">
      <dsp:nvSpPr>
        <dsp:cNvPr id="0" name=""/>
        <dsp:cNvSpPr/>
      </dsp:nvSpPr>
      <dsp:spPr>
        <a:xfrm>
          <a:off x="363957" y="2018438"/>
          <a:ext cx="1646708" cy="838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Топтарға </a:t>
          </a: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бөлу</a:t>
          </a:r>
          <a:endParaRPr lang="ru-RU" sz="28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3957" y="2018438"/>
        <a:ext cx="1646708" cy="838156"/>
      </dsp:txXfrm>
    </dsp:sp>
    <dsp:sp modelId="{83CFBDB5-5EB7-4213-BE0D-53136A0E053E}">
      <dsp:nvSpPr>
        <dsp:cNvPr id="0" name=""/>
        <dsp:cNvSpPr/>
      </dsp:nvSpPr>
      <dsp:spPr>
        <a:xfrm>
          <a:off x="181592" y="1770301"/>
          <a:ext cx="182365" cy="1698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713"/>
              </a:lnTo>
              <a:lnTo>
                <a:pt x="182365" y="16987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06E73-709D-4F43-A735-B7F54EA67C7F}">
      <dsp:nvSpPr>
        <dsp:cNvPr id="0" name=""/>
        <dsp:cNvSpPr/>
      </dsp:nvSpPr>
      <dsp:spPr>
        <a:xfrm>
          <a:off x="363957" y="3052304"/>
          <a:ext cx="1653760" cy="833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Тізім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3957" y="3052304"/>
        <a:ext cx="1653760" cy="833420"/>
      </dsp:txXfrm>
    </dsp:sp>
    <dsp:sp modelId="{478A9D6F-A12C-4CC0-97C2-9EE4471AAAA5}">
      <dsp:nvSpPr>
        <dsp:cNvPr id="0" name=""/>
        <dsp:cNvSpPr/>
      </dsp:nvSpPr>
      <dsp:spPr>
        <a:xfrm>
          <a:off x="2208117" y="564921"/>
          <a:ext cx="2590169" cy="126947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Сауалнама №1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8117" y="564921"/>
        <a:ext cx="2590169" cy="1269478"/>
      </dsp:txXfrm>
    </dsp:sp>
    <dsp:sp modelId="{17D3522C-35BF-4159-97EA-C04A6DD3B17B}">
      <dsp:nvSpPr>
        <dsp:cNvPr id="0" name=""/>
        <dsp:cNvSpPr/>
      </dsp:nvSpPr>
      <dsp:spPr>
        <a:xfrm>
          <a:off x="2467134" y="1834400"/>
          <a:ext cx="241631" cy="2090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0302"/>
              </a:lnTo>
              <a:lnTo>
                <a:pt x="241631" y="2090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821D2-8C27-4354-952D-9BF8A7349194}">
      <dsp:nvSpPr>
        <dsp:cNvPr id="0" name=""/>
        <dsp:cNvSpPr/>
      </dsp:nvSpPr>
      <dsp:spPr>
        <a:xfrm>
          <a:off x="2708766" y="3330268"/>
          <a:ext cx="2067576" cy="11888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Тақырып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тық </a:t>
          </a: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бақылу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08766" y="3330268"/>
        <a:ext cx="2067576" cy="1188869"/>
      </dsp:txXfrm>
    </dsp:sp>
    <dsp:sp modelId="{541AF320-3747-4B62-B54E-AD74C62A2CD7}">
      <dsp:nvSpPr>
        <dsp:cNvPr id="0" name=""/>
        <dsp:cNvSpPr/>
      </dsp:nvSpPr>
      <dsp:spPr>
        <a:xfrm>
          <a:off x="2467134" y="1834400"/>
          <a:ext cx="270490" cy="700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0943"/>
              </a:lnTo>
              <a:lnTo>
                <a:pt x="270490" y="7009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74CF4-A968-4DCC-AFA2-403BEC5D6E15}">
      <dsp:nvSpPr>
        <dsp:cNvPr id="0" name=""/>
        <dsp:cNvSpPr/>
      </dsp:nvSpPr>
      <dsp:spPr>
        <a:xfrm>
          <a:off x="2737625" y="1952875"/>
          <a:ext cx="2054136" cy="11649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Орындал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ған </a:t>
          </a: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жұмыс актісі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37625" y="1952875"/>
        <a:ext cx="2054136" cy="1164937"/>
      </dsp:txXfrm>
    </dsp:sp>
    <dsp:sp modelId="{89851692-555A-4DBB-8C70-4BCCCF76494C}">
      <dsp:nvSpPr>
        <dsp:cNvPr id="0" name=""/>
        <dsp:cNvSpPr/>
      </dsp:nvSpPr>
      <dsp:spPr>
        <a:xfrm>
          <a:off x="5189708" y="564921"/>
          <a:ext cx="1916598" cy="1205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Аралық сынақ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89708" y="564921"/>
        <a:ext cx="1916598" cy="1205825"/>
      </dsp:txXfrm>
    </dsp:sp>
    <dsp:sp modelId="{CF3E0C00-9716-4D25-B1A3-CC8712856B30}">
      <dsp:nvSpPr>
        <dsp:cNvPr id="0" name=""/>
        <dsp:cNvSpPr/>
      </dsp:nvSpPr>
      <dsp:spPr>
        <a:xfrm>
          <a:off x="5381367" y="1770747"/>
          <a:ext cx="206339" cy="477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740"/>
              </a:lnTo>
              <a:lnTo>
                <a:pt x="206339" y="477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F4A4A-8E44-4771-99E1-742E091BC20F}">
      <dsp:nvSpPr>
        <dsp:cNvPr id="0" name=""/>
        <dsp:cNvSpPr/>
      </dsp:nvSpPr>
      <dsp:spPr>
        <a:xfrm>
          <a:off x="5587707" y="1934588"/>
          <a:ext cx="1683220" cy="627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Хаттама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87707" y="1934588"/>
        <a:ext cx="1683220" cy="627799"/>
      </dsp:txXfrm>
    </dsp:sp>
    <dsp:sp modelId="{137E7C26-7498-42A9-AAD3-2EB3D005757D}">
      <dsp:nvSpPr>
        <dsp:cNvPr id="0" name=""/>
        <dsp:cNvSpPr/>
      </dsp:nvSpPr>
      <dsp:spPr>
        <a:xfrm>
          <a:off x="5381367" y="1770747"/>
          <a:ext cx="191659" cy="1306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580"/>
              </a:lnTo>
              <a:lnTo>
                <a:pt x="191659" y="1306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A5270-69D9-4132-802E-57292C0B2F86}">
      <dsp:nvSpPr>
        <dsp:cNvPr id="0" name=""/>
        <dsp:cNvSpPr/>
      </dsp:nvSpPr>
      <dsp:spPr>
        <a:xfrm>
          <a:off x="5573027" y="2789967"/>
          <a:ext cx="1764636" cy="574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Есеп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73027" y="2789967"/>
        <a:ext cx="1764636" cy="574722"/>
      </dsp:txXfrm>
    </dsp:sp>
    <dsp:sp modelId="{BBA27903-C183-4341-84AB-675D0289553D}">
      <dsp:nvSpPr>
        <dsp:cNvPr id="0" name=""/>
        <dsp:cNvSpPr/>
      </dsp:nvSpPr>
      <dsp:spPr>
        <a:xfrm>
          <a:off x="5381367" y="1770747"/>
          <a:ext cx="191659" cy="231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9279"/>
              </a:lnTo>
              <a:lnTo>
                <a:pt x="191659" y="2319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6B1A8-E987-452E-8A6C-B996C8518A3D}">
      <dsp:nvSpPr>
        <dsp:cNvPr id="0" name=""/>
        <dsp:cNvSpPr/>
      </dsp:nvSpPr>
      <dsp:spPr>
        <a:xfrm>
          <a:off x="5573027" y="3560399"/>
          <a:ext cx="3211175" cy="1059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Тыңдаушылардың </a:t>
          </a: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тест, жазылым  жұмыстары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73027" y="3560399"/>
        <a:ext cx="3211175" cy="10592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1947D1-C098-4265-BF6E-A03172886516}">
      <dsp:nvSpPr>
        <dsp:cNvPr id="0" name=""/>
        <dsp:cNvSpPr/>
      </dsp:nvSpPr>
      <dsp:spPr>
        <a:xfrm>
          <a:off x="0" y="429277"/>
          <a:ext cx="1825711" cy="12645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Тізім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29277"/>
        <a:ext cx="1825711" cy="1264585"/>
      </dsp:txXfrm>
    </dsp:sp>
    <dsp:sp modelId="{478A9D6F-A12C-4CC0-97C2-9EE4471AAAA5}">
      <dsp:nvSpPr>
        <dsp:cNvPr id="0" name=""/>
        <dsp:cNvSpPr/>
      </dsp:nvSpPr>
      <dsp:spPr>
        <a:xfrm>
          <a:off x="2219862" y="481987"/>
          <a:ext cx="2132523" cy="12763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Сауалнама №2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19862" y="481987"/>
        <a:ext cx="2132523" cy="1276320"/>
      </dsp:txXfrm>
    </dsp:sp>
    <dsp:sp modelId="{17D3522C-35BF-4159-97EA-C04A6DD3B17B}">
      <dsp:nvSpPr>
        <dsp:cNvPr id="0" name=""/>
        <dsp:cNvSpPr/>
      </dsp:nvSpPr>
      <dsp:spPr>
        <a:xfrm>
          <a:off x="2433115" y="1758307"/>
          <a:ext cx="159178" cy="1344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782"/>
              </a:lnTo>
              <a:lnTo>
                <a:pt x="159178" y="1344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821D2-8C27-4354-952D-9BF8A7349194}">
      <dsp:nvSpPr>
        <dsp:cNvPr id="0" name=""/>
        <dsp:cNvSpPr/>
      </dsp:nvSpPr>
      <dsp:spPr>
        <a:xfrm>
          <a:off x="2592293" y="2592292"/>
          <a:ext cx="2462881" cy="1021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Тақырыптық бақылу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92293" y="2592292"/>
        <a:ext cx="2462881" cy="1021596"/>
      </dsp:txXfrm>
    </dsp:sp>
    <dsp:sp modelId="{541AF320-3747-4B62-B54E-AD74C62A2CD7}">
      <dsp:nvSpPr>
        <dsp:cNvPr id="0" name=""/>
        <dsp:cNvSpPr/>
      </dsp:nvSpPr>
      <dsp:spPr>
        <a:xfrm>
          <a:off x="72013" y="1758307"/>
          <a:ext cx="2361101" cy="1358922"/>
        </a:xfrm>
        <a:custGeom>
          <a:avLst/>
          <a:gdLst/>
          <a:ahLst/>
          <a:cxnLst/>
          <a:rect l="0" t="0" r="0" b="0"/>
          <a:pathLst>
            <a:path>
              <a:moveTo>
                <a:pt x="2361101" y="0"/>
              </a:moveTo>
              <a:lnTo>
                <a:pt x="0" y="1358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74CF4-A968-4DCC-AFA2-403BEC5D6E15}">
      <dsp:nvSpPr>
        <dsp:cNvPr id="0" name=""/>
        <dsp:cNvSpPr/>
      </dsp:nvSpPr>
      <dsp:spPr>
        <a:xfrm>
          <a:off x="72013" y="2592292"/>
          <a:ext cx="2258673" cy="1049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Орындалған жұмыс актісі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2013" y="2592292"/>
        <a:ext cx="2258673" cy="1049875"/>
      </dsp:txXfrm>
    </dsp:sp>
    <dsp:sp modelId="{89851692-555A-4DBB-8C70-4BCCCF76494C}">
      <dsp:nvSpPr>
        <dsp:cNvPr id="0" name=""/>
        <dsp:cNvSpPr/>
      </dsp:nvSpPr>
      <dsp:spPr>
        <a:xfrm>
          <a:off x="4945190" y="481987"/>
          <a:ext cx="2787940" cy="12123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Қорытынды сынақ</a:t>
          </a:r>
          <a:endParaRPr lang="ru-RU" sz="36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45190" y="481987"/>
        <a:ext cx="2787940" cy="1212324"/>
      </dsp:txXfrm>
    </dsp:sp>
    <dsp:sp modelId="{CF3E0C00-9716-4D25-B1A3-CC8712856B30}">
      <dsp:nvSpPr>
        <dsp:cNvPr id="0" name=""/>
        <dsp:cNvSpPr/>
      </dsp:nvSpPr>
      <dsp:spPr>
        <a:xfrm>
          <a:off x="5223984" y="1694311"/>
          <a:ext cx="293552" cy="480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15"/>
              </a:lnTo>
              <a:lnTo>
                <a:pt x="293552" y="4803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F4A4A-8E44-4771-99E1-742E091BC20F}">
      <dsp:nvSpPr>
        <dsp:cNvPr id="0" name=""/>
        <dsp:cNvSpPr/>
      </dsp:nvSpPr>
      <dsp:spPr>
        <a:xfrm>
          <a:off x="5517537" y="1859035"/>
          <a:ext cx="1692292" cy="63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Хаттама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17537" y="1859035"/>
        <a:ext cx="1692292" cy="631182"/>
      </dsp:txXfrm>
    </dsp:sp>
    <dsp:sp modelId="{137E7C26-7498-42A9-AAD3-2EB3D005757D}">
      <dsp:nvSpPr>
        <dsp:cNvPr id="0" name=""/>
        <dsp:cNvSpPr/>
      </dsp:nvSpPr>
      <dsp:spPr>
        <a:xfrm>
          <a:off x="5223984" y="1694311"/>
          <a:ext cx="278794" cy="1313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3622"/>
              </a:lnTo>
              <a:lnTo>
                <a:pt x="278794" y="1313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A5270-69D9-4132-802E-57292C0B2F86}">
      <dsp:nvSpPr>
        <dsp:cNvPr id="0" name=""/>
        <dsp:cNvSpPr/>
      </dsp:nvSpPr>
      <dsp:spPr>
        <a:xfrm>
          <a:off x="5502778" y="2719024"/>
          <a:ext cx="1774146" cy="5778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Есеп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02778" y="2719024"/>
        <a:ext cx="1774146" cy="577820"/>
      </dsp:txXfrm>
    </dsp:sp>
    <dsp:sp modelId="{BBA27903-C183-4341-84AB-675D0289553D}">
      <dsp:nvSpPr>
        <dsp:cNvPr id="0" name=""/>
        <dsp:cNvSpPr/>
      </dsp:nvSpPr>
      <dsp:spPr>
        <a:xfrm>
          <a:off x="5223984" y="1694311"/>
          <a:ext cx="278794" cy="2331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779"/>
              </a:lnTo>
              <a:lnTo>
                <a:pt x="278794" y="2331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6B1A8-E987-452E-8A6C-B996C8518A3D}">
      <dsp:nvSpPr>
        <dsp:cNvPr id="0" name=""/>
        <dsp:cNvSpPr/>
      </dsp:nvSpPr>
      <dsp:spPr>
        <a:xfrm>
          <a:off x="5502778" y="3493609"/>
          <a:ext cx="3209568" cy="10649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Тыңдаушылардың тест, жазылым  жұмыстары</a:t>
          </a:r>
          <a:endParaRPr lang="ru-RU" sz="2800" b="1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02778" y="3493609"/>
        <a:ext cx="3209568" cy="10649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970D18-37DD-4DD1-B705-E7662ACEEFA4}">
      <dsp:nvSpPr>
        <dsp:cNvPr id="0" name=""/>
        <dsp:cNvSpPr/>
      </dsp:nvSpPr>
      <dsp:spPr>
        <a:xfrm>
          <a:off x="1800196" y="333154"/>
          <a:ext cx="4968558" cy="4476017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Ұлттық стандарт</a:t>
          </a:r>
          <a:endParaRPr lang="en-US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37673" y="1260862"/>
        <a:ext cx="1833634" cy="1225576"/>
      </dsp:txXfrm>
    </dsp:sp>
    <dsp:sp modelId="{E1C9D8CC-8F1A-45D4-9E86-4213FBDE6D61}">
      <dsp:nvSpPr>
        <dsp:cNvPr id="0" name=""/>
        <dsp:cNvSpPr/>
      </dsp:nvSpPr>
      <dsp:spPr>
        <a:xfrm>
          <a:off x="1872216" y="483420"/>
          <a:ext cx="4824519" cy="4476017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Бірүлгі бағдарлама </a:t>
          </a:r>
          <a:endParaRPr lang="en-US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33232" y="2806153"/>
        <a:ext cx="1780477" cy="1225576"/>
      </dsp:txXfrm>
    </dsp:sp>
    <dsp:sp modelId="{6E8A68A2-F550-4D8F-ADC7-F6241A3B3FA6}">
      <dsp:nvSpPr>
        <dsp:cNvPr id="0" name=""/>
        <dsp:cNvSpPr/>
      </dsp:nvSpPr>
      <dsp:spPr>
        <a:xfrm>
          <a:off x="1896201" y="483420"/>
          <a:ext cx="4476017" cy="4476017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Оқулық</a:t>
          </a:r>
          <a:endParaRPr lang="en-US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44335" y="2806153"/>
        <a:ext cx="1651863" cy="1225576"/>
      </dsp:txXfrm>
    </dsp:sp>
    <dsp:sp modelId="{A07FE7D1-65F8-4E6C-83E1-892E86276D0A}">
      <dsp:nvSpPr>
        <dsp:cNvPr id="0" name=""/>
        <dsp:cNvSpPr/>
      </dsp:nvSpPr>
      <dsp:spPr>
        <a:xfrm>
          <a:off x="1896201" y="333154"/>
          <a:ext cx="4476017" cy="4476017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ҚАЗТЕСТ</a:t>
          </a:r>
          <a:endParaRPr lang="en-US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44335" y="1260862"/>
        <a:ext cx="1651863" cy="1225576"/>
      </dsp:txXfrm>
    </dsp:sp>
    <dsp:sp modelId="{76B4C460-A92A-4BB6-9E99-DD6CA29FF019}">
      <dsp:nvSpPr>
        <dsp:cNvPr id="0" name=""/>
        <dsp:cNvSpPr/>
      </dsp:nvSpPr>
      <dsp:spPr>
        <a:xfrm>
          <a:off x="1795803" y="56067"/>
          <a:ext cx="4972947" cy="503019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A72A91-24AA-4908-A1F1-95072E731060}">
      <dsp:nvSpPr>
        <dsp:cNvPr id="0" name=""/>
        <dsp:cNvSpPr/>
      </dsp:nvSpPr>
      <dsp:spPr>
        <a:xfrm>
          <a:off x="1767869" y="206333"/>
          <a:ext cx="5030190" cy="503019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5CD5A9-7167-4422-A710-BDBF26F0F70D}">
      <dsp:nvSpPr>
        <dsp:cNvPr id="0" name=""/>
        <dsp:cNvSpPr/>
      </dsp:nvSpPr>
      <dsp:spPr>
        <a:xfrm>
          <a:off x="1619114" y="206333"/>
          <a:ext cx="5030190" cy="503019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226E09-CE3E-4CC4-8BF3-6FA414F2D7D9}">
      <dsp:nvSpPr>
        <dsp:cNvPr id="0" name=""/>
        <dsp:cNvSpPr/>
      </dsp:nvSpPr>
      <dsp:spPr>
        <a:xfrm>
          <a:off x="1619114" y="56067"/>
          <a:ext cx="5030190" cy="503019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23539-AA42-411B-AD98-EC688EF4EF9C}">
      <dsp:nvSpPr>
        <dsp:cNvPr id="0" name=""/>
        <dsp:cNvSpPr/>
      </dsp:nvSpPr>
      <dsp:spPr>
        <a:xfrm rot="5400000">
          <a:off x="-140784" y="165945"/>
          <a:ext cx="938561" cy="65699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40784" y="165945"/>
        <a:ext cx="938561" cy="656993"/>
      </dsp:txXfrm>
    </dsp:sp>
    <dsp:sp modelId="{B4C8B244-F4F0-44B0-9935-D7A2B4A12BC9}">
      <dsp:nvSpPr>
        <dsp:cNvPr id="0" name=""/>
        <dsp:cNvSpPr/>
      </dsp:nvSpPr>
      <dsp:spPr>
        <a:xfrm rot="5400000">
          <a:off x="4325688" y="-3643533"/>
          <a:ext cx="610065" cy="7947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Сабақтың мақсатын қою</a:t>
          </a:r>
          <a:endParaRPr lang="ru-RU" sz="2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5688" y="-3643533"/>
        <a:ext cx="610065" cy="7947454"/>
      </dsp:txXfrm>
    </dsp:sp>
    <dsp:sp modelId="{733740B6-BE36-4479-B911-CB0724C4388E}">
      <dsp:nvSpPr>
        <dsp:cNvPr id="0" name=""/>
        <dsp:cNvSpPr/>
      </dsp:nvSpPr>
      <dsp:spPr>
        <a:xfrm rot="5400000">
          <a:off x="-140784" y="1155956"/>
          <a:ext cx="938561" cy="656993"/>
        </a:xfrm>
        <a:prstGeom prst="chevron">
          <a:avLst/>
        </a:prstGeom>
        <a:solidFill>
          <a:schemeClr val="accent2">
            <a:hueOff val="3801768"/>
            <a:satOff val="-7337"/>
            <a:lumOff val="-942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5400000">
        <a:off x="-140784" y="1155956"/>
        <a:ext cx="938561" cy="656993"/>
      </dsp:txXfrm>
    </dsp:sp>
    <dsp:sp modelId="{94172C85-B6D0-4B02-A57C-C6F282D2F7CD}">
      <dsp:nvSpPr>
        <dsp:cNvPr id="0" name=""/>
        <dsp:cNvSpPr/>
      </dsp:nvSpPr>
      <dsp:spPr>
        <a:xfrm rot="5400000">
          <a:off x="4186962" y="-2653522"/>
          <a:ext cx="887516" cy="7947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Әдіс-тәсілдер: 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сұрақ-жауап, миға шабуыл, әңгімелесу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Көрнекіліктер: 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таратпа материал, АКТ, планшет</a:t>
          </a:r>
          <a:endParaRPr lang="ru-RU" sz="2400" kern="1200" dirty="0"/>
        </a:p>
      </dsp:txBody>
      <dsp:txXfrm rot="5400000">
        <a:off x="4186962" y="-2653522"/>
        <a:ext cx="887516" cy="7947454"/>
      </dsp:txXfrm>
    </dsp:sp>
    <dsp:sp modelId="{3755F027-18F6-4938-B60E-00CAA0C35BF0}">
      <dsp:nvSpPr>
        <dsp:cNvPr id="0" name=""/>
        <dsp:cNvSpPr/>
      </dsp:nvSpPr>
      <dsp:spPr>
        <a:xfrm rot="5400000">
          <a:off x="-140784" y="2040647"/>
          <a:ext cx="938561" cy="656993"/>
        </a:xfrm>
        <a:prstGeom prst="chevron">
          <a:avLst/>
        </a:prstGeom>
        <a:solidFill>
          <a:schemeClr val="accent2">
            <a:hueOff val="7603537"/>
            <a:satOff val="-14674"/>
            <a:lumOff val="-1884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40784" y="2040647"/>
        <a:ext cx="938561" cy="656993"/>
      </dsp:txXfrm>
    </dsp:sp>
    <dsp:sp modelId="{C81A9F2D-04A3-467D-BFE1-C19180747584}">
      <dsp:nvSpPr>
        <dsp:cNvPr id="0" name=""/>
        <dsp:cNvSpPr/>
      </dsp:nvSpPr>
      <dsp:spPr>
        <a:xfrm rot="5400000">
          <a:off x="4212176" y="-1695905"/>
          <a:ext cx="837088" cy="7947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Психологиялық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тренингтер, жағдаят, ойын, ән бейнеролик, аудио,  тест</a:t>
          </a:r>
          <a:endParaRPr lang="ru-RU" sz="24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212176" y="-1695905"/>
        <a:ext cx="837088" cy="7947454"/>
      </dsp:txXfrm>
    </dsp:sp>
    <dsp:sp modelId="{6DB779A0-E0EE-4500-968E-F48A1A156078}">
      <dsp:nvSpPr>
        <dsp:cNvPr id="0" name=""/>
        <dsp:cNvSpPr/>
      </dsp:nvSpPr>
      <dsp:spPr>
        <a:xfrm rot="5400000">
          <a:off x="-140784" y="2972039"/>
          <a:ext cx="938561" cy="656993"/>
        </a:xfrm>
        <a:prstGeom prst="chevron">
          <a:avLst/>
        </a:prstGeom>
        <a:solidFill>
          <a:schemeClr val="accent2">
            <a:hueOff val="11405305"/>
            <a:satOff val="-22012"/>
            <a:lumOff val="-2826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40784" y="2972039"/>
        <a:ext cx="938561" cy="656993"/>
      </dsp:txXfrm>
    </dsp:sp>
    <dsp:sp modelId="{D1A066AD-EAC8-4956-9DE3-38BD8C3EF3D3}">
      <dsp:nvSpPr>
        <dsp:cNvPr id="0" name=""/>
        <dsp:cNvSpPr/>
      </dsp:nvSpPr>
      <dsp:spPr>
        <a:xfrm rot="5400000">
          <a:off x="4325688" y="-837439"/>
          <a:ext cx="610065" cy="7947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Бағалау, кері байланыс: </a:t>
          </a: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әдіс-тәсілдер</a:t>
          </a: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5688" y="-837439"/>
        <a:ext cx="610065" cy="7947454"/>
      </dsp:txXfrm>
    </dsp:sp>
    <dsp:sp modelId="{828F14CB-AF4A-49CA-BC5A-604B4F45A500}">
      <dsp:nvSpPr>
        <dsp:cNvPr id="0" name=""/>
        <dsp:cNvSpPr/>
      </dsp:nvSpPr>
      <dsp:spPr>
        <a:xfrm rot="5400000">
          <a:off x="-140784" y="3823324"/>
          <a:ext cx="938561" cy="656993"/>
        </a:xfrm>
        <a:prstGeom prst="chevron">
          <a:avLst/>
        </a:prstGeom>
        <a:solidFill>
          <a:schemeClr val="accent2">
            <a:hueOff val="15207073"/>
            <a:satOff val="-29349"/>
            <a:lumOff val="-3768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40784" y="3823324"/>
        <a:ext cx="938561" cy="656993"/>
      </dsp:txXfrm>
    </dsp:sp>
    <dsp:sp modelId="{231DEAAB-2B9E-48D4-B322-5AD2DBCCD64B}">
      <dsp:nvSpPr>
        <dsp:cNvPr id="0" name=""/>
        <dsp:cNvSpPr/>
      </dsp:nvSpPr>
      <dsp:spPr>
        <a:xfrm rot="5400000">
          <a:off x="4325688" y="13845"/>
          <a:ext cx="610065" cy="7947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Грамматика: </a:t>
          </a: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бекіту жаттығулары</a:t>
          </a:r>
          <a:endParaRPr lang="ru-RU" sz="28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5688" y="13845"/>
        <a:ext cx="610065" cy="7947454"/>
      </dsp:txXfrm>
    </dsp:sp>
    <dsp:sp modelId="{0899611E-4673-4559-9C3C-D7D2FB8893FC}">
      <dsp:nvSpPr>
        <dsp:cNvPr id="0" name=""/>
        <dsp:cNvSpPr/>
      </dsp:nvSpPr>
      <dsp:spPr>
        <a:xfrm rot="5400000">
          <a:off x="-140784" y="4937700"/>
          <a:ext cx="938561" cy="656993"/>
        </a:xfrm>
        <a:prstGeom prst="chevron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40784" y="4937700"/>
        <a:ext cx="938561" cy="656993"/>
      </dsp:txXfrm>
    </dsp:sp>
    <dsp:sp modelId="{9F2C08FD-420A-4BEC-B8D7-1AA2F575E726}">
      <dsp:nvSpPr>
        <dsp:cNvPr id="0" name=""/>
        <dsp:cNvSpPr/>
      </dsp:nvSpPr>
      <dsp:spPr>
        <a:xfrm rot="5400000">
          <a:off x="4062597" y="1094332"/>
          <a:ext cx="1136246" cy="7947454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Оқылым, тыңдалым, сөйлесім, жазылым</a:t>
          </a:r>
          <a:endParaRPr lang="ru-RU" sz="32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62597" y="1094332"/>
        <a:ext cx="1136246" cy="79474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123539-AA42-411B-AD98-EC688EF4EF9C}">
      <dsp:nvSpPr>
        <dsp:cNvPr id="0" name=""/>
        <dsp:cNvSpPr/>
      </dsp:nvSpPr>
      <dsp:spPr>
        <a:xfrm rot="5400000">
          <a:off x="-154483" y="159528"/>
          <a:ext cx="1029889" cy="72092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5400000">
        <a:off x="-154483" y="159528"/>
        <a:ext cx="1029889" cy="720922"/>
      </dsp:txXfrm>
    </dsp:sp>
    <dsp:sp modelId="{B4C8B244-F4F0-44B0-9935-D7A2B4A12BC9}">
      <dsp:nvSpPr>
        <dsp:cNvPr id="0" name=""/>
        <dsp:cNvSpPr/>
      </dsp:nvSpPr>
      <dsp:spPr>
        <a:xfrm rot="5400000">
          <a:off x="4327971" y="-3602003"/>
          <a:ext cx="669427" cy="7883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Ұйымдастыру </a:t>
          </a: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кезеңі:  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психологиялық хал-ахуал тудыру , топқа бөлу</a:t>
          </a:r>
          <a:endParaRPr lang="ru-RU" sz="24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7971" y="-3602003"/>
        <a:ext cx="669427" cy="7883525"/>
      </dsp:txXfrm>
    </dsp:sp>
    <dsp:sp modelId="{733740B6-BE36-4479-B911-CB0724C4388E}">
      <dsp:nvSpPr>
        <dsp:cNvPr id="0" name=""/>
        <dsp:cNvSpPr/>
      </dsp:nvSpPr>
      <dsp:spPr>
        <a:xfrm rot="5400000">
          <a:off x="-154483" y="1143708"/>
          <a:ext cx="1029889" cy="720922"/>
        </a:xfrm>
        <a:prstGeom prst="chevron">
          <a:avLst/>
        </a:prstGeom>
        <a:solidFill>
          <a:schemeClr val="accent2">
            <a:hueOff val="3801768"/>
            <a:satOff val="-7337"/>
            <a:lumOff val="-942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-154483" y="1143708"/>
        <a:ext cx="1029889" cy="720922"/>
      </dsp:txXfrm>
    </dsp:sp>
    <dsp:sp modelId="{94172C85-B6D0-4B02-A57C-C6F282D2F7CD}">
      <dsp:nvSpPr>
        <dsp:cNvPr id="0" name=""/>
        <dsp:cNvSpPr/>
      </dsp:nvSpPr>
      <dsp:spPr>
        <a:xfrm rot="5400000">
          <a:off x="4277911" y="-2617823"/>
          <a:ext cx="769547" cy="7883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801768"/>
              <a:satOff val="-7337"/>
              <a:lumOff val="-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Өткенді </a:t>
          </a: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қайталау: 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үй тапсырмасын сұрау,</a:t>
          </a:r>
          <a:endParaRPr lang="ru-RU" sz="19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сұрақ-жауап</a:t>
          </a:r>
          <a:endParaRPr lang="ru-RU" sz="2400" b="1" kern="1200" dirty="0" smtClean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 rot="5400000">
        <a:off x="4277911" y="-2617823"/>
        <a:ext cx="769547" cy="7883525"/>
      </dsp:txXfrm>
    </dsp:sp>
    <dsp:sp modelId="{3755F027-18F6-4938-B60E-00CAA0C35BF0}">
      <dsp:nvSpPr>
        <dsp:cNvPr id="0" name=""/>
        <dsp:cNvSpPr/>
      </dsp:nvSpPr>
      <dsp:spPr>
        <a:xfrm rot="5400000">
          <a:off x="-154483" y="1989927"/>
          <a:ext cx="1029889" cy="720922"/>
        </a:xfrm>
        <a:prstGeom prst="chevron">
          <a:avLst/>
        </a:prstGeom>
        <a:solidFill>
          <a:schemeClr val="accent2">
            <a:hueOff val="7603537"/>
            <a:satOff val="-14674"/>
            <a:lumOff val="-1884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-154483" y="1989927"/>
        <a:ext cx="1029889" cy="720922"/>
      </dsp:txXfrm>
    </dsp:sp>
    <dsp:sp modelId="{C81A9F2D-04A3-467D-BFE1-C19180747584}">
      <dsp:nvSpPr>
        <dsp:cNvPr id="0" name=""/>
        <dsp:cNvSpPr/>
      </dsp:nvSpPr>
      <dsp:spPr>
        <a:xfrm rot="5400000">
          <a:off x="4327971" y="-1771599"/>
          <a:ext cx="669427" cy="7883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7603537"/>
              <a:satOff val="-14674"/>
              <a:lumOff val="-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Жаңа сабақ: </a:t>
          </a:r>
          <a:r>
            <a:rPr lang="kk-KZ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ой шақыру, миға шабуыл, проблемалық сұрақтар қою, суретпен жұмыс, аудио, бейнеролик</a:t>
          </a:r>
          <a:endParaRPr lang="ru-RU" sz="24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7971" y="-1771599"/>
        <a:ext cx="669427" cy="7883525"/>
      </dsp:txXfrm>
    </dsp:sp>
    <dsp:sp modelId="{6DB779A0-E0EE-4500-968E-F48A1A156078}">
      <dsp:nvSpPr>
        <dsp:cNvPr id="0" name=""/>
        <dsp:cNvSpPr/>
      </dsp:nvSpPr>
      <dsp:spPr>
        <a:xfrm rot="5400000">
          <a:off x="-154483" y="3011948"/>
          <a:ext cx="1029889" cy="720922"/>
        </a:xfrm>
        <a:prstGeom prst="chevron">
          <a:avLst/>
        </a:prstGeom>
        <a:solidFill>
          <a:schemeClr val="accent2">
            <a:hueOff val="11405305"/>
            <a:satOff val="-22012"/>
            <a:lumOff val="-2826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-154483" y="3011948"/>
        <a:ext cx="1029889" cy="720922"/>
      </dsp:txXfrm>
    </dsp:sp>
    <dsp:sp modelId="{D1A066AD-EAC8-4956-9DE3-38BD8C3EF3D3}">
      <dsp:nvSpPr>
        <dsp:cNvPr id="0" name=""/>
        <dsp:cNvSpPr/>
      </dsp:nvSpPr>
      <dsp:spPr>
        <a:xfrm rot="5400000">
          <a:off x="4327971" y="-749583"/>
          <a:ext cx="669427" cy="7883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405305"/>
              <a:satOff val="-22012"/>
              <a:lumOff val="-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 бөлігі: </a:t>
          </a: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мәтін алды, мәтіннен кейінгі тапсырмалар, жаттығулар, сөздікпен жұмыс</a:t>
          </a:r>
          <a:endParaRPr lang="ru-RU" sz="28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7971" y="-749583"/>
        <a:ext cx="669427" cy="7883525"/>
      </dsp:txXfrm>
    </dsp:sp>
    <dsp:sp modelId="{828F14CB-AF4A-49CA-BC5A-604B4F45A500}">
      <dsp:nvSpPr>
        <dsp:cNvPr id="0" name=""/>
        <dsp:cNvSpPr/>
      </dsp:nvSpPr>
      <dsp:spPr>
        <a:xfrm rot="5400000">
          <a:off x="-154483" y="3946068"/>
          <a:ext cx="1029889" cy="720922"/>
        </a:xfrm>
        <a:prstGeom prst="chevron">
          <a:avLst/>
        </a:prstGeom>
        <a:solidFill>
          <a:schemeClr val="accent2">
            <a:hueOff val="15207073"/>
            <a:satOff val="-29349"/>
            <a:lumOff val="-3768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-154483" y="3946068"/>
        <a:ext cx="1029889" cy="720922"/>
      </dsp:txXfrm>
    </dsp:sp>
    <dsp:sp modelId="{231DEAAB-2B9E-48D4-B322-5AD2DBCCD64B}">
      <dsp:nvSpPr>
        <dsp:cNvPr id="0" name=""/>
        <dsp:cNvSpPr/>
      </dsp:nvSpPr>
      <dsp:spPr>
        <a:xfrm rot="5400000">
          <a:off x="4327971" y="184536"/>
          <a:ext cx="669427" cy="7883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207073"/>
              <a:satOff val="-29349"/>
              <a:lumOff val="-3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Грамматика: </a:t>
          </a:r>
          <a:r>
            <a:rPr lang="kk-KZ" sz="28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бекіту жаттығулары</a:t>
          </a:r>
          <a:endParaRPr lang="ru-RU" sz="28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7971" y="184536"/>
        <a:ext cx="669427" cy="7883525"/>
      </dsp:txXfrm>
    </dsp:sp>
    <dsp:sp modelId="{0899611E-4673-4559-9C3C-D7D2FB8893FC}">
      <dsp:nvSpPr>
        <dsp:cNvPr id="0" name=""/>
        <dsp:cNvSpPr/>
      </dsp:nvSpPr>
      <dsp:spPr>
        <a:xfrm rot="5400000">
          <a:off x="-154483" y="4880188"/>
          <a:ext cx="1029889" cy="720922"/>
        </a:xfrm>
        <a:prstGeom prst="chevron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5400000">
        <a:off x="-154483" y="4880188"/>
        <a:ext cx="1029889" cy="720922"/>
      </dsp:txXfrm>
    </dsp:sp>
    <dsp:sp modelId="{9F2C08FD-420A-4BEC-B8D7-1AA2F575E726}">
      <dsp:nvSpPr>
        <dsp:cNvPr id="0" name=""/>
        <dsp:cNvSpPr/>
      </dsp:nvSpPr>
      <dsp:spPr>
        <a:xfrm rot="5400000">
          <a:off x="4327971" y="1081469"/>
          <a:ext cx="669427" cy="7883525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Оқылым, тыңдалым, сөйлесім, жазылым</a:t>
          </a:r>
          <a:endParaRPr lang="ru-RU" sz="2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327971" y="1081469"/>
        <a:ext cx="669427" cy="7883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57E7E-8E2C-4881-B3FC-E9A11E330E97}" type="datetimeFigureOut">
              <a:rPr lang="en-GB" smtClean="0"/>
              <a:pPr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6C38B-D374-485F-A6BF-ADBB3E287B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2712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579BD-1794-469A-8FED-272A6E1CBDB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94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4F8FBD-4B72-4222-836A-7C2EFDCBEE81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11/7/2022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DCD320-5952-41B4-9FEE-799473F282F1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86256"/>
            <a:ext cx="7484368" cy="1357322"/>
          </a:xfrm>
        </p:spPr>
        <p:txBody>
          <a:bodyPr>
            <a:noAutofit/>
          </a:bodyPr>
          <a:lstStyle/>
          <a:p>
            <a:pPr algn="ctr"/>
            <a:r>
              <a:rPr lang="kk-KZ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тілін ересектерге оқытудағы </a:t>
            </a:r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ерекшеліктер</a:t>
            </a:r>
            <a:b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дайындаған: Райхан Ы</a:t>
            </a:r>
            <a:endParaRPr lang="en-GB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171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6408712" cy="64080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сабақтастығы</a:t>
            </a:r>
            <a:endParaRPr lang="en-US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771752233"/>
              </p:ext>
            </p:extLst>
          </p:nvPr>
        </p:nvGraphicFramePr>
        <p:xfrm>
          <a:off x="395536" y="1340768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396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1412776"/>
            <a:ext cx="2304256" cy="14401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Кірме тест</a:t>
            </a:r>
            <a:endParaRPr lang="ru-RU" sz="3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1412776"/>
            <a:ext cx="2376264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Сауалнама №1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8224" y="4005064"/>
            <a:ext cx="2376264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сынақ</a:t>
            </a:r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60232" y="1412776"/>
            <a:ext cx="2304256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pPr lvl="0"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тық бақылау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4077072"/>
            <a:ext cx="2376264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Аралық сынақ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077072"/>
            <a:ext cx="2232248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Тақырыптық бақылау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699792" y="1844824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868144" y="1772816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699792" y="4509120"/>
            <a:ext cx="71169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796136" y="4509120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779598" cy="939784"/>
          </a:xfrm>
        </p:spPr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Оқу сапасын бақылау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хема 23"/>
          <p:cNvGraphicFramePr/>
          <p:nvPr/>
        </p:nvGraphicFramePr>
        <p:xfrm>
          <a:off x="179512" y="1484784"/>
          <a:ext cx="878497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2123728" y="188640"/>
            <a:ext cx="5328592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жартыжылдық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хема 23"/>
          <p:cNvGraphicFramePr/>
          <p:nvPr/>
        </p:nvGraphicFramePr>
        <p:xfrm>
          <a:off x="428596" y="1628800"/>
          <a:ext cx="853589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2051720" y="188640"/>
            <a:ext cx="5328592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ІІ жартыжылдық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861448" cy="620688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Cambria" pitchFamily="18" charset="0"/>
              </a:rPr>
              <a:t>Сабаққа дайындық</a:t>
            </a:r>
            <a:endParaRPr lang="en-GB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395536" y="1196752"/>
            <a:ext cx="2304256" cy="1296144"/>
          </a:xfrm>
          <a:prstGeom prst="cloudCallout">
            <a:avLst>
              <a:gd name="adj1" fmla="val 62312"/>
              <a:gd name="adj2" fmla="val 442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Cambria" pitchFamily="18" charset="0"/>
              </a:rPr>
              <a:t>ИДЕЯ</a:t>
            </a:r>
            <a:endParaRPr lang="en-GB" sz="3200" b="1" dirty="0">
              <a:latin typeface="Cambria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683568" y="4581128"/>
            <a:ext cx="2474033" cy="1368152"/>
          </a:xfrm>
          <a:prstGeom prst="cloudCallout">
            <a:avLst>
              <a:gd name="adj1" fmla="val 53512"/>
              <a:gd name="adj2" fmla="val -5207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70C0"/>
                </a:solidFill>
                <a:latin typeface="Cambria" pitchFamily="18" charset="0"/>
              </a:rPr>
              <a:t>ВИДЕО</a:t>
            </a:r>
            <a:endParaRPr lang="en-GB" sz="32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 rot="21045999">
            <a:off x="6669967" y="620688"/>
            <a:ext cx="2474033" cy="1368152"/>
          </a:xfrm>
          <a:prstGeom prst="cloudCallout">
            <a:avLst>
              <a:gd name="adj1" fmla="val -100928"/>
              <a:gd name="adj2" fmla="val 5454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Cambria" pitchFamily="18" charset="0"/>
              </a:rPr>
              <a:t>АУДИО</a:t>
            </a:r>
            <a:endParaRPr lang="en-GB" sz="3200" b="1" dirty="0">
              <a:latin typeface="Cambria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6335689" y="3284984"/>
            <a:ext cx="2808311" cy="1368152"/>
          </a:xfrm>
          <a:prstGeom prst="cloudCallout">
            <a:avLst>
              <a:gd name="adj1" fmla="val -83328"/>
              <a:gd name="adj2" fmla="val -632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Cambria" pitchFamily="18" charset="0"/>
              </a:rPr>
              <a:t>КӨРНЕКІЛІК</a:t>
            </a:r>
            <a:endParaRPr lang="en-GB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2253630" cy="218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loud Callout 10"/>
          <p:cNvSpPr/>
          <p:nvPr/>
        </p:nvSpPr>
        <p:spPr>
          <a:xfrm rot="1288726">
            <a:off x="5012997" y="4759729"/>
            <a:ext cx="2808311" cy="1368152"/>
          </a:xfrm>
          <a:prstGeom prst="cloudCallout">
            <a:avLst>
              <a:gd name="adj1" fmla="val -83328"/>
              <a:gd name="adj2" fmla="val -632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Cambria" pitchFamily="18" charset="0"/>
              </a:rPr>
              <a:t>Тренинг</a:t>
            </a:r>
            <a:r>
              <a:rPr lang="kk-KZ" sz="20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en-GB" sz="20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5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4480" y="889844"/>
            <a:ext cx="5857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Ю.Конаржевский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ұсынуымен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кезеңге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1.Ұйымдастыру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2.Үй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сұрау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3.Білімді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4.Жаңа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5.Жаңа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материалды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өту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материалдың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алынғанын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7.Жаңа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материалды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8.Үйге </a:t>
            </a:r>
            <a:r>
              <a:rPr lang="ru-RU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беру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жоспарын құруда нені ескеру керек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908720"/>
          <a:ext cx="86044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272808" cy="648072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құрылымы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908720"/>
          <a:ext cx="86044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625</TotalTime>
  <Words>218</Words>
  <Application>Microsoft Office PowerPoint</Application>
  <PresentationFormat>Экран (4:3)</PresentationFormat>
  <Paragraphs>65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Қазақ тілін ересектерге оқытудағы ерекшеліктер   дайындаған: Райхан Ы</vt:lpstr>
      <vt:lpstr>Жүйе сабақтастығы</vt:lpstr>
      <vt:lpstr>Оқу сапасын бақылау</vt:lpstr>
      <vt:lpstr>Слайд 4</vt:lpstr>
      <vt:lpstr>Слайд 5</vt:lpstr>
      <vt:lpstr>Сабаққа дайындық</vt:lpstr>
      <vt:lpstr>Слайд 7</vt:lpstr>
      <vt:lpstr>Сабақтың жоспарын құруда нені ескеру керек</vt:lpstr>
      <vt:lpstr>Сабақтың құрылымы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тілін өзге тілді ересек азаматтарға оқытудағы ҚАЗТЕСТ әдістемесінің ерекшеліктері: даму бағыттары</dc:title>
  <dc:creator>Aidar Balabekov</dc:creator>
  <cp:lastModifiedBy>user</cp:lastModifiedBy>
  <cp:revision>82</cp:revision>
  <dcterms:created xsi:type="dcterms:W3CDTF">2016-12-04T06:22:53Z</dcterms:created>
  <dcterms:modified xsi:type="dcterms:W3CDTF">2022-11-07T10:45:26Z</dcterms:modified>
</cp:coreProperties>
</file>